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g" ContentType="video/mpe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3" r:id="rId8"/>
    <p:sldId id="264" r:id="rId9"/>
    <p:sldId id="306" r:id="rId10"/>
    <p:sldId id="265" r:id="rId11"/>
    <p:sldId id="268" r:id="rId12"/>
    <p:sldId id="279" r:id="rId13"/>
    <p:sldId id="280" r:id="rId14"/>
    <p:sldId id="286" r:id="rId15"/>
    <p:sldId id="270" r:id="rId16"/>
    <p:sldId id="287" r:id="rId17"/>
    <p:sldId id="288" r:id="rId18"/>
    <p:sldId id="289" r:id="rId19"/>
    <p:sldId id="272" r:id="rId20"/>
    <p:sldId id="290" r:id="rId21"/>
    <p:sldId id="284" r:id="rId22"/>
    <p:sldId id="291" r:id="rId23"/>
    <p:sldId id="292" r:id="rId24"/>
    <p:sldId id="293" r:id="rId25"/>
    <p:sldId id="294" r:id="rId26"/>
    <p:sldId id="295" r:id="rId27"/>
    <p:sldId id="296" r:id="rId28"/>
    <p:sldId id="298" r:id="rId29"/>
    <p:sldId id="299" r:id="rId30"/>
    <p:sldId id="283" r:id="rId31"/>
    <p:sldId id="301" r:id="rId32"/>
    <p:sldId id="275" r:id="rId33"/>
    <p:sldId id="277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 userDrawn="1">
          <p15:clr>
            <a:srgbClr val="A4A3A4"/>
          </p15:clr>
        </p15:guide>
        <p15:guide id="2" pos="3924" userDrawn="1">
          <p15:clr>
            <a:srgbClr val="A4A3A4"/>
          </p15:clr>
        </p15:guide>
        <p15:guide id="3" orient="horz" pos="16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33333"/>
    <a:srgbClr val="0E0E0E"/>
    <a:srgbClr val="525252"/>
    <a:srgbClr val="7F7F7F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07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60" y="568"/>
      </p:cViewPr>
      <p:guideLst>
        <p:guide orient="horz" pos="2181"/>
        <p:guide pos="3924"/>
        <p:guide orient="horz" pos="16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8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microsoft.com/office/2007/relationships/media" Target="../media/media1.mp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7" Type="http://schemas.openxmlformats.org/officeDocument/2006/relationships/tags" Target="../tags/tag25.xml"/><Relationship Id="rId6" Type="http://schemas.openxmlformats.org/officeDocument/2006/relationships/image" Target="../media/image22.png"/><Relationship Id="rId5" Type="http://schemas.openxmlformats.org/officeDocument/2006/relationships/tags" Target="../tags/tag24.xml"/><Relationship Id="rId4" Type="http://schemas.openxmlformats.org/officeDocument/2006/relationships/image" Target="../media/image21.png"/><Relationship Id="rId3" Type="http://schemas.openxmlformats.org/officeDocument/2006/relationships/tags" Target="../tags/tag23.xm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tags" Target="../tags/tag27.xml"/><Relationship Id="rId4" Type="http://schemas.openxmlformats.org/officeDocument/2006/relationships/image" Target="../media/image24.png"/><Relationship Id="rId3" Type="http://schemas.openxmlformats.org/officeDocument/2006/relationships/tags" Target="../tags/tag26.xm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28.xml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tags" Target="../tags/tag31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5.png"/><Relationship Id="rId12" Type="http://schemas.openxmlformats.org/officeDocument/2006/relationships/tags" Target="../tags/tag35.xml"/><Relationship Id="rId11" Type="http://schemas.openxmlformats.org/officeDocument/2006/relationships/image" Target="../media/image34.png"/><Relationship Id="rId10" Type="http://schemas.openxmlformats.org/officeDocument/2006/relationships/tags" Target="../tags/tag34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10" Type="http://schemas.openxmlformats.org/officeDocument/2006/relationships/tags" Target="../tags/tag38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10" Type="http://schemas.openxmlformats.org/officeDocument/2006/relationships/tags" Target="../tags/tag41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42.xml"/><Relationship Id="rId4" Type="http://schemas.microsoft.com/office/2007/relationships/hdphoto" Target="../media/image39.wdp"/><Relationship Id="rId3" Type="http://schemas.openxmlformats.org/officeDocument/2006/relationships/image" Target="../media/image38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microsoft.com/office/2007/relationships/hdphoto" Target="../media/image12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.png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6.png"/><Relationship Id="rId12" Type="http://schemas.openxmlformats.org/officeDocument/2006/relationships/tags" Target="../tags/tag62.xml"/><Relationship Id="rId11" Type="http://schemas.openxmlformats.org/officeDocument/2006/relationships/image" Target="../media/image45.png"/><Relationship Id="rId10" Type="http://schemas.openxmlformats.org/officeDocument/2006/relationships/tags" Target="../tags/tag61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10" Type="http://schemas.openxmlformats.org/officeDocument/2006/relationships/tags" Target="../tags/tag65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10" Type="http://schemas.openxmlformats.org/officeDocument/2006/relationships/tags" Target="../tags/tag70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10" Type="http://schemas.openxmlformats.org/officeDocument/2006/relationships/tags" Target="../tags/tag73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74.xml"/><Relationship Id="rId4" Type="http://schemas.microsoft.com/office/2007/relationships/hdphoto" Target="../media/image39.wdp"/><Relationship Id="rId3" Type="http://schemas.openxmlformats.org/officeDocument/2006/relationships/image" Target="../media/image38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microsoft.com/office/2007/relationships/hdphoto" Target="../media/image28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6.xml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tags" Target="../tags/tag79.xml"/><Relationship Id="rId5" Type="http://schemas.openxmlformats.org/officeDocument/2006/relationships/image" Target="../media/image55.png"/><Relationship Id="rId4" Type="http://schemas.microsoft.com/office/2007/relationships/hdphoto" Target="../media/image54.wdp"/><Relationship Id="rId3" Type="http://schemas.openxmlformats.org/officeDocument/2006/relationships/image" Target="../media/image53.png"/><Relationship Id="rId2" Type="http://schemas.microsoft.com/office/2007/relationships/hdphoto" Target="../media/image52.wdp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80.xml"/><Relationship Id="rId2" Type="http://schemas.microsoft.com/office/2007/relationships/hdphoto" Target="../media/image57.wdp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microsoft.com/office/2007/relationships/hdphoto" Target="../media/image12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.png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17.xml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18.xml"/><Relationship Id="rId4" Type="http://schemas.microsoft.com/office/2007/relationships/hdphoto" Target="../media/image16.wdp"/><Relationship Id="rId3" Type="http://schemas.openxmlformats.org/officeDocument/2006/relationships/image" Target="../media/image15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4.png"/><Relationship Id="rId5" Type="http://schemas.openxmlformats.org/officeDocument/2006/relationships/tags" Target="../tags/tag19.xml"/><Relationship Id="rId4" Type="http://schemas.microsoft.com/office/2007/relationships/hdphoto" Target="../media/image16.wdp"/><Relationship Id="rId3" Type="http://schemas.openxmlformats.org/officeDocument/2006/relationships/image" Target="../media/image15.pn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21.xml"/><Relationship Id="rId2" Type="http://schemas.openxmlformats.org/officeDocument/2006/relationships/image" Target="../media/image4.png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22.xml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91915" y="2008091"/>
            <a:ext cx="794084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程序设计专题</a:t>
            </a:r>
            <a:r>
              <a:rPr lang="en-US" altLang="zh-CN" sz="4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4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之七巧板</a:t>
            </a:r>
            <a:endParaRPr lang="zh-CN" altLang="en-US" sz="40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9330" y="3841115"/>
            <a:ext cx="3738245" cy="444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老师：王建江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064722" y="2760509"/>
            <a:ext cx="70231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142615" y="3874135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3404515" y="3907472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flipH="1">
            <a:off x="-12387" y="1"/>
            <a:ext cx="12204385" cy="6857998"/>
            <a:chOff x="-12386" y="1"/>
            <a:chExt cx="12204385" cy="685799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291456" y="1"/>
              <a:ext cx="4900543" cy="135635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12386" y="4344961"/>
              <a:ext cx="5167818" cy="2513038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689225" y="4492625"/>
            <a:ext cx="5093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小组成员：樊铧纬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杨逍宇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郑远金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/>
      <p:bldP spid="2" grpId="0"/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845" y="1064011"/>
            <a:ext cx="6067425" cy="60674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基础功能实现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685385" y="2559683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663497" y="4400662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15414" y="2490194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20627" y="3643752"/>
            <a:ext cx="903883" cy="9038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279429" y="1899195"/>
            <a:ext cx="3220733" cy="152844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用户界面登录：点击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”play”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，进入注册界面，输入用户名与密码，点击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”login”</a:t>
            </a:r>
            <a:endParaRPr lang="en-US" altLang="zh-CN" baseline="-25000" dirty="0"/>
          </a:p>
          <a:p>
            <a:pPr>
              <a:lnSpc>
                <a:spcPct val="13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4516" y="4400662"/>
            <a:ext cx="2972714" cy="4495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1675" y="1590675"/>
            <a:ext cx="2972435" cy="605155"/>
          </a:xfrm>
          <a:prstGeom prst="rect">
            <a:avLst/>
          </a:prstGeom>
        </p:spPr>
        <p:txBody>
          <a:bodyPr wrap="square" lIns="91438" tIns="45719" rIns="91438" bIns="45719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显示欢迎界面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17833" y="3754832"/>
            <a:ext cx="94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zh-CN" altLang="en-US" sz="20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-2147482572" descr="2e90162a6c4584843d8984bf0eb52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4485" y="2096770"/>
            <a:ext cx="3275965" cy="2103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-2147482589" descr="d1cbaded67e3695e608623e189d2cb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4485" y="4850130"/>
            <a:ext cx="3275965" cy="1826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-2147482571" descr="425c78f85a56e2bbaa98fabced4160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79460" y="3853815"/>
            <a:ext cx="3183255" cy="2056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8" grpId="0" bldLvl="0" animBg="1"/>
      <p:bldP spid="16" grpId="0" bldLvl="0" animBg="1"/>
      <p:bldP spid="17" grpId="0"/>
      <p:bldP spid="19" grpId="0"/>
      <p:bldP spid="20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845" y="1064011"/>
            <a:ext cx="6067425" cy="60674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基础功能实现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685385" y="2559683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15414" y="2490194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20627" y="3643752"/>
            <a:ext cx="903883" cy="9038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379759" y="1590585"/>
            <a:ext cx="3220733" cy="21697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地图选择界面：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点击“new game”,进入选择地图的界面，选择地图，“before”“next”可控制翻页，点击“return”进入上一页。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1675" y="1590675"/>
            <a:ext cx="2972435" cy="605155"/>
          </a:xfrm>
          <a:prstGeom prst="rect">
            <a:avLst/>
          </a:prstGeom>
        </p:spPr>
        <p:txBody>
          <a:bodyPr wrap="square" lIns="91438" tIns="45719" rIns="91438" bIns="45719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菜单界面：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进入菜单界面，点击“continue”可继续上次的游戏，点击“new game”,进入新的游戏，点击“ranklist”进入排行榜，点击“return”进入上一页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17833" y="3754832"/>
            <a:ext cx="94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zh-CN" altLang="en-US" sz="20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587" descr="ef451201d601c1710997fd635d47b0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315" y="3980180"/>
            <a:ext cx="3431540" cy="2393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86" descr="b52a77f0a3e46f447cd1f177c6400c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16215" y="3980180"/>
            <a:ext cx="3980815" cy="2393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16" grpId="0" bldLvl="0" animBg="1"/>
      <p:bldP spid="17" grpId="0"/>
      <p:bldP spid="20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845" y="1064011"/>
            <a:ext cx="6067425" cy="60674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基础功能实现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685385" y="2559683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20627" y="3643752"/>
            <a:ext cx="903883" cy="9038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06730" y="2698115"/>
            <a:ext cx="2972435" cy="605155"/>
          </a:xfrm>
          <a:prstGeom prst="rect">
            <a:avLst/>
          </a:prstGeom>
        </p:spPr>
        <p:txBody>
          <a:bodyPr wrap="square" lIns="91438" tIns="45719" rIns="91438" bIns="45719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拼图功能：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开始游戏，点击“menu”,可点击“change map”切换地图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17833" y="3754832"/>
            <a:ext cx="943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zh-CN" altLang="en-US" sz="20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-2147482585" descr="8132f1eae8623aaaeb0e4188c48d36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12100" y="2230755"/>
            <a:ext cx="4079875" cy="2790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6" grpId="0" bldLvl="0" animBg="1"/>
      <p:bldP spid="20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进阶功能实现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1634666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1448797"/>
            <a:ext cx="5396083" cy="12084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提示功能：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开始拼图，若玩家没有思路，可点击“menu”中的“hint”，进入提示模式，再次点击图形时，可获取提示，再次点击“hint”时，可取消提示模式。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进阶功能</a:t>
            </a:r>
            <a:endParaRPr lang="zh-CN" altLang="en-US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446145" y="2493645"/>
            <a:ext cx="5511165" cy="3176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进阶功能实现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16612" y="1779446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452382" y="1482452"/>
            <a:ext cx="5396083" cy="12084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游戏结束判定与界面显示功能：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若玩家未在规定时间内完成，则显示“失败界面”，反之，显示“胜利界面”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进阶功能</a:t>
            </a:r>
            <a:endParaRPr lang="zh-CN" altLang="en-US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5" name="图片 -2147482581" descr="c624d30ce6738a4ce3d70a5fbf323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318385" y="2691130"/>
            <a:ext cx="4352290" cy="3242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580" descr="74beafa2080f13708a21cfb32b7f5b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670675" y="2691130"/>
            <a:ext cx="4620260" cy="3242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bldLvl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进阶功能实现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09627" y="1780081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269502" y="1594212"/>
            <a:ext cx="5396083" cy="92837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自定义地图功能：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点击“creatMap”，可进入自我创建地图模式，创建完成后点击“save”,保存地图，可在挑选地图界面中显示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进阶功能</a:t>
            </a:r>
            <a:endParaRPr lang="zh-CN" altLang="en-US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5" name="图片 -2147482576" descr="3688e72c42938de4d88647cb6b98e1b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213100" y="2459355"/>
            <a:ext cx="5452745" cy="3320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bldLvl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附加功能实现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1525446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1339577"/>
            <a:ext cx="5396083" cy="64897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排行榜功能：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点击“ranklist”,进入排行榜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附加功能</a:t>
            </a:r>
            <a:endParaRPr lang="zh-CN" altLang="en-US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6" name="图片 -2147482573" descr="afdef11277b82c4b5279d6ef8a1e19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27375" y="1988820"/>
            <a:ext cx="5560060" cy="3420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bldLvl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7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 flipV="1">
            <a:off x="-1" y="-646778"/>
            <a:ext cx="6365433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40985" y="3785235"/>
            <a:ext cx="4671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重点算法和函数介绍</a:t>
            </a:r>
            <a:endParaRPr lang="zh-CN" altLang="en-US" sz="3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-1" fmla="*/ 309563 w 2371725"/>
              <a:gd name="connsiteY0-2" fmla="*/ 123825 h 280987"/>
              <a:gd name="connsiteX1-3" fmla="*/ 2371725 w 2371725"/>
              <a:gd name="connsiteY1-4" fmla="*/ 0 h 280987"/>
              <a:gd name="connsiteX2-5" fmla="*/ 2243138 w 2371725"/>
              <a:gd name="connsiteY2-6" fmla="*/ 252412 h 280987"/>
              <a:gd name="connsiteX3-7" fmla="*/ 0 w 2371725"/>
              <a:gd name="connsiteY3-8" fmla="*/ 280987 h 280987"/>
              <a:gd name="connsiteX4-9" fmla="*/ 309563 w 2371725"/>
              <a:gd name="connsiteY4-10" fmla="*/ 123825 h 280987"/>
              <a:gd name="connsiteX0-11" fmla="*/ 309563 w 2371725"/>
              <a:gd name="connsiteY0-12" fmla="*/ 123825 h 280987"/>
              <a:gd name="connsiteX1-13" fmla="*/ 2371725 w 2371725"/>
              <a:gd name="connsiteY1-14" fmla="*/ 0 h 280987"/>
              <a:gd name="connsiteX2-15" fmla="*/ 2243138 w 2371725"/>
              <a:gd name="connsiteY2-16" fmla="*/ 252412 h 280987"/>
              <a:gd name="connsiteX3-17" fmla="*/ 0 w 2371725"/>
              <a:gd name="connsiteY3-18" fmla="*/ 280987 h 280987"/>
              <a:gd name="connsiteX4-19" fmla="*/ 309563 w 2371725"/>
              <a:gd name="connsiteY4-20" fmla="*/ 123825 h 280987"/>
              <a:gd name="connsiteX0-21" fmla="*/ 300038 w 2371725"/>
              <a:gd name="connsiteY0-22" fmla="*/ 90488 h 280987"/>
              <a:gd name="connsiteX1-23" fmla="*/ 2371725 w 2371725"/>
              <a:gd name="connsiteY1-24" fmla="*/ 0 h 280987"/>
              <a:gd name="connsiteX2-25" fmla="*/ 2243138 w 2371725"/>
              <a:gd name="connsiteY2-26" fmla="*/ 252412 h 280987"/>
              <a:gd name="connsiteX3-27" fmla="*/ 0 w 2371725"/>
              <a:gd name="connsiteY3-28" fmla="*/ 280987 h 280987"/>
              <a:gd name="connsiteX4-29" fmla="*/ 300038 w 2371725"/>
              <a:gd name="connsiteY4-30" fmla="*/ 90488 h 280987"/>
              <a:gd name="connsiteX0-31" fmla="*/ 300038 w 2371725"/>
              <a:gd name="connsiteY0-32" fmla="*/ 90488 h 280987"/>
              <a:gd name="connsiteX1-33" fmla="*/ 2371725 w 2371725"/>
              <a:gd name="connsiteY1-34" fmla="*/ 0 h 280987"/>
              <a:gd name="connsiteX2-35" fmla="*/ 2243138 w 2371725"/>
              <a:gd name="connsiteY2-36" fmla="*/ 252412 h 280987"/>
              <a:gd name="connsiteX3-37" fmla="*/ 0 w 2371725"/>
              <a:gd name="connsiteY3-38" fmla="*/ 280987 h 280987"/>
              <a:gd name="connsiteX4-39" fmla="*/ 300038 w 2371725"/>
              <a:gd name="connsiteY4-40" fmla="*/ 90488 h 280987"/>
              <a:gd name="connsiteX0-41" fmla="*/ 300038 w 2362200"/>
              <a:gd name="connsiteY0-42" fmla="*/ 104775 h 295274"/>
              <a:gd name="connsiteX1-43" fmla="*/ 2362200 w 2362200"/>
              <a:gd name="connsiteY1-44" fmla="*/ 0 h 295274"/>
              <a:gd name="connsiteX2-45" fmla="*/ 2243138 w 2362200"/>
              <a:gd name="connsiteY2-46" fmla="*/ 266699 h 295274"/>
              <a:gd name="connsiteX3-47" fmla="*/ 0 w 2362200"/>
              <a:gd name="connsiteY3-48" fmla="*/ 295274 h 295274"/>
              <a:gd name="connsiteX4-49" fmla="*/ 300038 w 2362200"/>
              <a:gd name="connsiteY4-50" fmla="*/ 104775 h 295274"/>
              <a:gd name="connsiteX0-51" fmla="*/ 36513 w 2362200"/>
              <a:gd name="connsiteY0-52" fmla="*/ 130175 h 295274"/>
              <a:gd name="connsiteX1-53" fmla="*/ 2362200 w 2362200"/>
              <a:gd name="connsiteY1-54" fmla="*/ 0 h 295274"/>
              <a:gd name="connsiteX2-55" fmla="*/ 2243138 w 2362200"/>
              <a:gd name="connsiteY2-56" fmla="*/ 266699 h 295274"/>
              <a:gd name="connsiteX3-57" fmla="*/ 0 w 2362200"/>
              <a:gd name="connsiteY3-58" fmla="*/ 295274 h 295274"/>
              <a:gd name="connsiteX4-59" fmla="*/ 36513 w 2362200"/>
              <a:gd name="connsiteY4-60" fmla="*/ 130175 h 295274"/>
              <a:gd name="connsiteX0-61" fmla="*/ 69537 w 2395224"/>
              <a:gd name="connsiteY0-62" fmla="*/ 130175 h 295274"/>
              <a:gd name="connsiteX1-63" fmla="*/ 2395224 w 2395224"/>
              <a:gd name="connsiteY1-64" fmla="*/ 0 h 295274"/>
              <a:gd name="connsiteX2-65" fmla="*/ 2276162 w 2395224"/>
              <a:gd name="connsiteY2-66" fmla="*/ 266699 h 295274"/>
              <a:gd name="connsiteX3-67" fmla="*/ 33024 w 2395224"/>
              <a:gd name="connsiteY3-68" fmla="*/ 295274 h 295274"/>
              <a:gd name="connsiteX4-69" fmla="*/ 69537 w 2395224"/>
              <a:gd name="connsiteY4-70" fmla="*/ 130175 h 295274"/>
              <a:gd name="connsiteX0-71" fmla="*/ 69537 w 2595249"/>
              <a:gd name="connsiteY0-72" fmla="*/ 130175 h 295274"/>
              <a:gd name="connsiteX1-73" fmla="*/ 2595249 w 2595249"/>
              <a:gd name="connsiteY1-74" fmla="*/ 0 h 295274"/>
              <a:gd name="connsiteX2-75" fmla="*/ 2276162 w 2595249"/>
              <a:gd name="connsiteY2-76" fmla="*/ 266699 h 295274"/>
              <a:gd name="connsiteX3-77" fmla="*/ 33024 w 2595249"/>
              <a:gd name="connsiteY3-78" fmla="*/ 295274 h 295274"/>
              <a:gd name="connsiteX4-79" fmla="*/ 69537 w 2595249"/>
              <a:gd name="connsiteY4-80" fmla="*/ 130175 h 295274"/>
              <a:gd name="connsiteX0-81" fmla="*/ 69537 w 2595249"/>
              <a:gd name="connsiteY0-82" fmla="*/ 130175 h 295274"/>
              <a:gd name="connsiteX1-83" fmla="*/ 2595249 w 2595249"/>
              <a:gd name="connsiteY1-84" fmla="*/ 0 h 295274"/>
              <a:gd name="connsiteX2-85" fmla="*/ 2276162 w 2595249"/>
              <a:gd name="connsiteY2-86" fmla="*/ 266699 h 295274"/>
              <a:gd name="connsiteX3-87" fmla="*/ 33024 w 2595249"/>
              <a:gd name="connsiteY3-88" fmla="*/ 295274 h 295274"/>
              <a:gd name="connsiteX4-89" fmla="*/ 69537 w 2595249"/>
              <a:gd name="connsiteY4-90" fmla="*/ 130175 h 295274"/>
              <a:gd name="connsiteX0-91" fmla="*/ 62456 w 2611980"/>
              <a:gd name="connsiteY0-92" fmla="*/ 139700 h 295274"/>
              <a:gd name="connsiteX1-93" fmla="*/ 2611980 w 2611980"/>
              <a:gd name="connsiteY1-94" fmla="*/ 0 h 295274"/>
              <a:gd name="connsiteX2-95" fmla="*/ 2292893 w 2611980"/>
              <a:gd name="connsiteY2-96" fmla="*/ 266699 h 295274"/>
              <a:gd name="connsiteX3-97" fmla="*/ 49755 w 2611980"/>
              <a:gd name="connsiteY3-98" fmla="*/ 295274 h 295274"/>
              <a:gd name="connsiteX4-99" fmla="*/ 62456 w 2611980"/>
              <a:gd name="connsiteY4-100" fmla="*/ 139700 h 295274"/>
              <a:gd name="connsiteX0-101" fmla="*/ 62456 w 2611980"/>
              <a:gd name="connsiteY0-102" fmla="*/ 139700 h 295274"/>
              <a:gd name="connsiteX1-103" fmla="*/ 2611980 w 2611980"/>
              <a:gd name="connsiteY1-104" fmla="*/ 0 h 295274"/>
              <a:gd name="connsiteX2-105" fmla="*/ 2292893 w 2611980"/>
              <a:gd name="connsiteY2-106" fmla="*/ 266699 h 295274"/>
              <a:gd name="connsiteX3-107" fmla="*/ 49755 w 2611980"/>
              <a:gd name="connsiteY3-108" fmla="*/ 295274 h 295274"/>
              <a:gd name="connsiteX4-109" fmla="*/ 62456 w 2611980"/>
              <a:gd name="connsiteY4-110" fmla="*/ 139700 h 295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  <a:gd name="connsiteX0-103" fmla="*/ 1552733 w 1552733"/>
              <a:gd name="connsiteY0-104" fmla="*/ 0 h 273021"/>
              <a:gd name="connsiteX1-105" fmla="*/ 694373 w 1552733"/>
              <a:gd name="connsiteY1-106" fmla="*/ 251777 h 273021"/>
              <a:gd name="connsiteX2-107" fmla="*/ 0 w 1552733"/>
              <a:gd name="connsiteY2-108" fmla="*/ 195262 h 273021"/>
              <a:gd name="connsiteX0-109" fmla="*/ 1559083 w 1559083"/>
              <a:gd name="connsiteY0-110" fmla="*/ 0 h 300264"/>
              <a:gd name="connsiteX1-111" fmla="*/ 694373 w 1559083"/>
              <a:gd name="connsiteY1-112" fmla="*/ 277177 h 300264"/>
              <a:gd name="connsiteX2-113" fmla="*/ 0 w 1559083"/>
              <a:gd name="connsiteY2-114" fmla="*/ 220662 h 300264"/>
              <a:gd name="connsiteX0-115" fmla="*/ 1559083 w 1559083"/>
              <a:gd name="connsiteY0-116" fmla="*/ 0 h 300264"/>
              <a:gd name="connsiteX1-117" fmla="*/ 694373 w 1559083"/>
              <a:gd name="connsiteY1-118" fmla="*/ 277177 h 300264"/>
              <a:gd name="connsiteX2-119" fmla="*/ 0 w 1559083"/>
              <a:gd name="connsiteY2-120" fmla="*/ 220662 h 300264"/>
              <a:gd name="connsiteX0-121" fmla="*/ 1559083 w 1559083"/>
              <a:gd name="connsiteY0-122" fmla="*/ 0 h 345677"/>
              <a:gd name="connsiteX1-123" fmla="*/ 694373 w 1559083"/>
              <a:gd name="connsiteY1-124" fmla="*/ 334327 h 345677"/>
              <a:gd name="connsiteX2-125" fmla="*/ 0 w 1559083"/>
              <a:gd name="connsiteY2-126" fmla="*/ 220662 h 345677"/>
              <a:gd name="connsiteX0-127" fmla="*/ 1559083 w 1559083"/>
              <a:gd name="connsiteY0-128" fmla="*/ 0 h 334334"/>
              <a:gd name="connsiteX1-129" fmla="*/ 694373 w 1559083"/>
              <a:gd name="connsiteY1-130" fmla="*/ 334327 h 334334"/>
              <a:gd name="connsiteX2-131" fmla="*/ 0 w 1559083"/>
              <a:gd name="connsiteY2-132" fmla="*/ 220662 h 334334"/>
              <a:gd name="connsiteX0-133" fmla="*/ 1559083 w 1559083"/>
              <a:gd name="connsiteY0-134" fmla="*/ 0 h 334334"/>
              <a:gd name="connsiteX1-135" fmla="*/ 694373 w 1559083"/>
              <a:gd name="connsiteY1-136" fmla="*/ 334327 h 334334"/>
              <a:gd name="connsiteX2-137" fmla="*/ 0 w 1559083"/>
              <a:gd name="connsiteY2-138" fmla="*/ 220662 h 334334"/>
              <a:gd name="connsiteX0-139" fmla="*/ 1559083 w 1559083"/>
              <a:gd name="connsiteY0-140" fmla="*/ 0 h 462919"/>
              <a:gd name="connsiteX1-141" fmla="*/ 632461 w 1559083"/>
              <a:gd name="connsiteY1-142" fmla="*/ 462915 h 462919"/>
              <a:gd name="connsiteX2-143" fmla="*/ 0 w 1559083"/>
              <a:gd name="connsiteY2-144" fmla="*/ 220662 h 462919"/>
              <a:gd name="connsiteX0-145" fmla="*/ 1716245 w 1716245"/>
              <a:gd name="connsiteY0-146" fmla="*/ 0 h 478467"/>
              <a:gd name="connsiteX1-147" fmla="*/ 789623 w 1716245"/>
              <a:gd name="connsiteY1-148" fmla="*/ 462915 h 478467"/>
              <a:gd name="connsiteX2-149" fmla="*/ 0 w 1716245"/>
              <a:gd name="connsiteY2-150" fmla="*/ 325437 h 478467"/>
              <a:gd name="connsiteX0-151" fmla="*/ 1716245 w 1716360"/>
              <a:gd name="connsiteY0-152" fmla="*/ 0 h 478467"/>
              <a:gd name="connsiteX1-153" fmla="*/ 789623 w 1716360"/>
              <a:gd name="connsiteY1-154" fmla="*/ 462915 h 478467"/>
              <a:gd name="connsiteX2-155" fmla="*/ 0 w 1716360"/>
              <a:gd name="connsiteY2-156" fmla="*/ 325437 h 478467"/>
              <a:gd name="connsiteX0-157" fmla="*/ 1716245 w 1716341"/>
              <a:gd name="connsiteY0-158" fmla="*/ 0 h 464397"/>
              <a:gd name="connsiteX1-159" fmla="*/ 789623 w 1716341"/>
              <a:gd name="connsiteY1-160" fmla="*/ 462915 h 464397"/>
              <a:gd name="connsiteX2-161" fmla="*/ 0 w 1716341"/>
              <a:gd name="connsiteY2-162" fmla="*/ 325437 h 464397"/>
              <a:gd name="connsiteX0-163" fmla="*/ 1716245 w 1716336"/>
              <a:gd name="connsiteY0-164" fmla="*/ 0 h 415251"/>
              <a:gd name="connsiteX1-165" fmla="*/ 741998 w 1716336"/>
              <a:gd name="connsiteY1-166" fmla="*/ 410528 h 415251"/>
              <a:gd name="connsiteX2-167" fmla="*/ 0 w 1716336"/>
              <a:gd name="connsiteY2-168" fmla="*/ 325437 h 415251"/>
              <a:gd name="connsiteX0-169" fmla="*/ 1716245 w 1716245"/>
              <a:gd name="connsiteY0-170" fmla="*/ 0 h 415251"/>
              <a:gd name="connsiteX1-171" fmla="*/ 741998 w 1716245"/>
              <a:gd name="connsiteY1-172" fmla="*/ 410528 h 415251"/>
              <a:gd name="connsiteX2-173" fmla="*/ 0 w 1716245"/>
              <a:gd name="connsiteY2-174" fmla="*/ 325437 h 415251"/>
              <a:gd name="connsiteX0-175" fmla="*/ 1716245 w 1716245"/>
              <a:gd name="connsiteY0-176" fmla="*/ 0 h 342919"/>
              <a:gd name="connsiteX1-177" fmla="*/ 576898 w 1716245"/>
              <a:gd name="connsiteY1-178" fmla="*/ 93028 h 342919"/>
              <a:gd name="connsiteX2-179" fmla="*/ 0 w 1716245"/>
              <a:gd name="connsiteY2-180" fmla="*/ 325437 h 342919"/>
              <a:gd name="connsiteX0-181" fmla="*/ 1811495 w 1811495"/>
              <a:gd name="connsiteY0-182" fmla="*/ 163513 h 381768"/>
              <a:gd name="connsiteX1-183" fmla="*/ 672148 w 1811495"/>
              <a:gd name="connsiteY1-184" fmla="*/ 256541 h 381768"/>
              <a:gd name="connsiteX2-185" fmla="*/ 0 w 1811495"/>
              <a:gd name="connsiteY2-186" fmla="*/ 0 h 381768"/>
              <a:gd name="connsiteX0-187" fmla="*/ 1811495 w 1811495"/>
              <a:gd name="connsiteY0-188" fmla="*/ 163513 h 381768"/>
              <a:gd name="connsiteX1-189" fmla="*/ 672148 w 1811495"/>
              <a:gd name="connsiteY1-190" fmla="*/ 256541 h 381768"/>
              <a:gd name="connsiteX2-191" fmla="*/ 0 w 1811495"/>
              <a:gd name="connsiteY2-192" fmla="*/ 0 h 381768"/>
              <a:gd name="connsiteX0-193" fmla="*/ 1811495 w 1811495"/>
              <a:gd name="connsiteY0-194" fmla="*/ 163513 h 399364"/>
              <a:gd name="connsiteX1-195" fmla="*/ 672148 w 1811495"/>
              <a:gd name="connsiteY1-196" fmla="*/ 256541 h 399364"/>
              <a:gd name="connsiteX2-197" fmla="*/ 0 w 1811495"/>
              <a:gd name="connsiteY2-198" fmla="*/ 0 h 399364"/>
              <a:gd name="connsiteX0-199" fmla="*/ 1811495 w 1811495"/>
              <a:gd name="connsiteY0-200" fmla="*/ 163513 h 421548"/>
              <a:gd name="connsiteX1-201" fmla="*/ 646748 w 1811495"/>
              <a:gd name="connsiteY1-202" fmla="*/ 307341 h 421548"/>
              <a:gd name="connsiteX2-203" fmla="*/ 0 w 1811495"/>
              <a:gd name="connsiteY2-204" fmla="*/ 0 h 421548"/>
              <a:gd name="connsiteX0-205" fmla="*/ 1811495 w 1811495"/>
              <a:gd name="connsiteY0-206" fmla="*/ 163513 h 405972"/>
              <a:gd name="connsiteX1-207" fmla="*/ 646748 w 1811495"/>
              <a:gd name="connsiteY1-208" fmla="*/ 307341 h 405972"/>
              <a:gd name="connsiteX2-209" fmla="*/ 0 w 1811495"/>
              <a:gd name="connsiteY2-210" fmla="*/ 0 h 405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5575" y="966325"/>
            <a:ext cx="6175965" cy="6175965"/>
          </a:xfrm>
          <a:prstGeom prst="rect">
            <a:avLst/>
          </a:prstGeom>
        </p:spPr>
      </p:pic>
      <p:grpSp>
        <p:nvGrpSpPr>
          <p:cNvPr id="31" name="PA_组合 30"/>
          <p:cNvGrpSpPr/>
          <p:nvPr>
            <p:custDataLst>
              <p:tags r:id="rId3"/>
            </p:custDataLst>
          </p:nvPr>
        </p:nvGrpSpPr>
        <p:grpSpPr>
          <a:xfrm>
            <a:off x="-2250285" y="1228555"/>
            <a:ext cx="4297266" cy="4297266"/>
            <a:chOff x="-3260539" y="1116949"/>
            <a:chExt cx="4297266" cy="4297266"/>
          </a:xfrm>
        </p:grpSpPr>
        <p:sp>
          <p:nvSpPr>
            <p:cNvPr id="29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62594" y="3539303"/>
            <a:ext cx="3106594" cy="274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地图是结构体，用地图数组存储：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/*Part 地图的生成*/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err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mymap</a:t>
            </a:r>
            <a:r>
              <a:rPr lang="en-US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map[100];</a:t>
            </a:r>
            <a:endParaRPr lang="en-US" altLang="zh-CN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void InitMap();//初始化七个七巧板图形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Shape* CreateMap(int MapNumber);//创建图形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PA_椭圆 6"/>
          <p:cNvSpPr/>
          <p:nvPr>
            <p:custDataLst>
              <p:tags r:id="rId4"/>
            </p:custDataLst>
          </p:nvPr>
        </p:nvSpPr>
        <p:spPr>
          <a:xfrm rot="9572820">
            <a:off x="4279149" y="1540711"/>
            <a:ext cx="3560678" cy="356067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3657147" y="918709"/>
            <a:ext cx="4804682" cy="4804682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13011" y="3377188"/>
            <a:ext cx="3188607" cy="329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七巧板tangram为结构体，用链表存储：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链表头尾定义：Shape *head = NULL, * tail = NULL;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利用函数来创建和存储七巧板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Shape *inventShape(</a:t>
            </a:r>
            <a:r>
              <a:rPr lang="en-US" altLang="zh-CN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...</a:t>
            </a: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);   //创建图形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void Initshape(void);//初始化七个七巧板图形</a:t>
            </a:r>
            <a:endParaRPr lang="zh-CN" altLang="en-US" sz="16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2665" y="2676081"/>
            <a:ext cx="241373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微软雅黑" panose="020B0503020204020204" pitchFamily="34" charset="-122"/>
              </a:rPr>
              <a:t>主要结构之一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13832" y="2491974"/>
            <a:ext cx="241373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微软雅黑" panose="020B0503020204020204" pitchFamily="34" charset="-122"/>
              </a:rPr>
              <a:t>主要结构之二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_椭圆 12"/>
          <p:cNvSpPr/>
          <p:nvPr>
            <p:custDataLst>
              <p:tags r:id="rId5"/>
            </p:custDataLst>
          </p:nvPr>
        </p:nvSpPr>
        <p:spPr>
          <a:xfrm>
            <a:off x="5286376" y="2547938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13"/>
          <p:cNvSpPr txBox="1"/>
          <p:nvPr>
            <p:custDataLst>
              <p:tags r:id="rId6"/>
            </p:custDataLst>
          </p:nvPr>
        </p:nvSpPr>
        <p:spPr>
          <a:xfrm>
            <a:off x="5074285" y="2644140"/>
            <a:ext cx="1771015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微软雅黑" panose="020B0503020204020204" pitchFamily="34" charset="-122"/>
              </a:rPr>
              <a:t>图形的</a:t>
            </a:r>
            <a:r>
              <a:rPr lang="zh-CN" sz="32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微软雅黑" panose="020B0503020204020204" pitchFamily="34" charset="-122"/>
              </a:rPr>
              <a:t>数据结</a:t>
            </a:r>
            <a:r>
              <a:rPr lang="zh-CN" sz="32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微软雅黑" panose="020B0503020204020204" pitchFamily="34" charset="-122"/>
              </a:rPr>
              <a:t>构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微软雅黑" panose="020B0503020204020204" pitchFamily="34" charset="-122"/>
              </a:rPr>
              <a:t> </a:t>
            </a:r>
            <a:endParaRPr lang="zh-CN" altLang="en-US" sz="3200" b="1" spc="300" dirty="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微软雅黑" panose="020B0503020204020204" pitchFamily="34" charset="-122"/>
            </a:endParaRPr>
          </a:p>
        </p:txBody>
      </p:sp>
      <p:sp>
        <p:nvSpPr>
          <p:cNvPr id="16" name="椭圆 6" hidden="1"/>
          <p:cNvSpPr/>
          <p:nvPr/>
        </p:nvSpPr>
        <p:spPr>
          <a:xfrm rot="673589">
            <a:off x="3868381" y="1129943"/>
            <a:ext cx="4382214" cy="4382214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" hidden="1"/>
          <p:cNvSpPr/>
          <p:nvPr/>
        </p:nvSpPr>
        <p:spPr>
          <a:xfrm rot="2877359">
            <a:off x="3465199" y="726761"/>
            <a:ext cx="5188580" cy="5188580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7"/>
            </p:custDataLst>
          </p:nvPr>
        </p:nvSpPr>
        <p:spPr>
          <a:xfrm>
            <a:off x="6338572" y="1559117"/>
            <a:ext cx="79184" cy="7918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8"/>
            </p:custDataLst>
          </p:nvPr>
        </p:nvSpPr>
        <p:spPr>
          <a:xfrm>
            <a:off x="5402158" y="1638122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9"/>
            </p:custDataLst>
          </p:nvPr>
        </p:nvSpPr>
        <p:spPr>
          <a:xfrm>
            <a:off x="8341290" y="2689993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31"/>
          <p:cNvGrpSpPr/>
          <p:nvPr>
            <p:custDataLst>
              <p:tags r:id="rId10"/>
            </p:custDataLst>
          </p:nvPr>
        </p:nvGrpSpPr>
        <p:grpSpPr>
          <a:xfrm rot="10389139" flipH="1">
            <a:off x="10537532" y="1135952"/>
            <a:ext cx="4297266" cy="4297266"/>
            <a:chOff x="-3260539" y="1116949"/>
            <a:chExt cx="4297266" cy="4297266"/>
          </a:xfrm>
        </p:grpSpPr>
        <p:sp>
          <p:nvSpPr>
            <p:cNvPr id="33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PA_椭圆 26"/>
          <p:cNvSpPr/>
          <p:nvPr>
            <p:custDataLst>
              <p:tags r:id="rId11"/>
            </p:custDataLst>
          </p:nvPr>
        </p:nvSpPr>
        <p:spPr>
          <a:xfrm>
            <a:off x="761639" y="2860859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ageCurlDoubl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ldLvl="0" animBg="1"/>
      <p:bldP spid="9" grpId="0"/>
      <p:bldP spid="11" grpId="0"/>
      <p:bldP spid="12" grpId="0"/>
      <p:bldP spid="13" grpId="0" bldLvl="0" animBg="1"/>
      <p:bldP spid="14" grpId="0"/>
      <p:bldP spid="21" grpId="0" bldLvl="0" animBg="1"/>
      <p:bldP spid="26" grpId="0" bldLvl="0" animBg="1"/>
      <p:bldP spid="27" grpId="0" bldLvl="0" animBg="1"/>
      <p:bldP spid="3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271" y="413196"/>
            <a:ext cx="5346543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显示函数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252474" y="3158880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66773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主要函数</a:t>
            </a:r>
            <a:endParaRPr lang="zh-CN" altLang="en-US" sz="32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0671" y="2603518"/>
            <a:ext cx="9361602" cy="2358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-425408" y="497028"/>
            <a:ext cx="286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33178" y="757357"/>
            <a:ext cx="286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418705" y="1243330"/>
            <a:ext cx="1754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选题旨趣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418898" y="2332957"/>
            <a:ext cx="31276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程序概览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0" y="55362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7418705" y="3449320"/>
            <a:ext cx="4343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项目要求实现与功能详解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7418705" y="4564380"/>
            <a:ext cx="3971290" cy="496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重点算法和函数介绍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片包含 户外艺术系列, 网&#10;&#10;描述已自动生成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705905">
            <a:off x="-965334" y="1646279"/>
            <a:ext cx="6565922" cy="6858000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6450847" y="1243513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6450846" y="2341313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450846" y="3439113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450845" y="4574022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464300" y="5634990"/>
            <a:ext cx="831215" cy="485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418705" y="5634990"/>
            <a:ext cx="4098290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项目回顾与总结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271" y="413196"/>
            <a:ext cx="5346543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键盘回调函数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主要函数</a:t>
            </a:r>
            <a:endParaRPr lang="zh-CN" altLang="en-US" sz="32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15" y="3497004"/>
            <a:ext cx="5325108" cy="2485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215" y="1498222"/>
            <a:ext cx="6688318" cy="1930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271" y="41319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一些主要函数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873432" y="1521001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233307" y="1335132"/>
            <a:ext cx="5396083" cy="4495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成功状态的判断函数：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主要函数</a:t>
            </a:r>
            <a:endParaRPr lang="zh-CN" altLang="en-US" sz="32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4398" y="1969227"/>
            <a:ext cx="6513899" cy="40746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6735" y="2858237"/>
            <a:ext cx="6314799" cy="1894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bldLvl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271" y="41319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一些主要函数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1355266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1169397"/>
            <a:ext cx="5396083" cy="4495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鼠标回调函数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图形移动与旋转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主要函数</a:t>
            </a:r>
            <a:endParaRPr lang="zh-CN" altLang="en-US" sz="32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86685" y="1628140"/>
            <a:ext cx="7050405" cy="2788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86685" y="4226560"/>
            <a:ext cx="7050405" cy="2313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bldLvl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271" y="41319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一些主要函数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1355266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1169397"/>
            <a:ext cx="5396083" cy="4495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吸附函数：对点、对线的吸附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主要函数</a:t>
            </a:r>
            <a:endParaRPr lang="zh-CN" altLang="en-US" sz="32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71115" y="1984375"/>
            <a:ext cx="7941310" cy="3846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bldLvl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271" y="41319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一些主要函数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1573706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1387837"/>
            <a:ext cx="5396083" cy="4495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提示功能函数：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主要函数</a:t>
            </a:r>
            <a:endParaRPr lang="zh-CN" altLang="en-US" sz="32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7832" y="2146784"/>
            <a:ext cx="5930695" cy="3484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bldLvl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271" y="41319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一些主要函数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1482901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1297032"/>
            <a:ext cx="5396083" cy="4495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自定义地图的创建函数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主要函数</a:t>
            </a:r>
            <a:endParaRPr lang="zh-CN" altLang="en-US" sz="32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68905" y="1962150"/>
            <a:ext cx="8147685" cy="4100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bldLvl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271" y="41319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一些主要函数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1482901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1297032"/>
            <a:ext cx="5396083" cy="4495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文件处理相关函数函数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主要函数</a:t>
            </a:r>
            <a:endParaRPr lang="zh-CN" altLang="en-US" sz="3200" spc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968625" y="1955165"/>
            <a:ext cx="7178040" cy="4418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3" grpId="0" bldLvl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7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  <a14:imgEffect>
                      <a14:saturation sat="9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 flipV="1">
            <a:off x="-1" y="-646778"/>
            <a:ext cx="6365433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40985" y="3785235"/>
            <a:ext cx="4671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项目回顾与总结</a:t>
            </a:r>
            <a:endParaRPr lang="zh-CN" altLang="en-US" sz="3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-1" fmla="*/ 309563 w 2371725"/>
              <a:gd name="connsiteY0-2" fmla="*/ 123825 h 280987"/>
              <a:gd name="connsiteX1-3" fmla="*/ 2371725 w 2371725"/>
              <a:gd name="connsiteY1-4" fmla="*/ 0 h 280987"/>
              <a:gd name="connsiteX2-5" fmla="*/ 2243138 w 2371725"/>
              <a:gd name="connsiteY2-6" fmla="*/ 252412 h 280987"/>
              <a:gd name="connsiteX3-7" fmla="*/ 0 w 2371725"/>
              <a:gd name="connsiteY3-8" fmla="*/ 280987 h 280987"/>
              <a:gd name="connsiteX4-9" fmla="*/ 309563 w 2371725"/>
              <a:gd name="connsiteY4-10" fmla="*/ 123825 h 280987"/>
              <a:gd name="connsiteX0-11" fmla="*/ 309563 w 2371725"/>
              <a:gd name="connsiteY0-12" fmla="*/ 123825 h 280987"/>
              <a:gd name="connsiteX1-13" fmla="*/ 2371725 w 2371725"/>
              <a:gd name="connsiteY1-14" fmla="*/ 0 h 280987"/>
              <a:gd name="connsiteX2-15" fmla="*/ 2243138 w 2371725"/>
              <a:gd name="connsiteY2-16" fmla="*/ 252412 h 280987"/>
              <a:gd name="connsiteX3-17" fmla="*/ 0 w 2371725"/>
              <a:gd name="connsiteY3-18" fmla="*/ 280987 h 280987"/>
              <a:gd name="connsiteX4-19" fmla="*/ 309563 w 2371725"/>
              <a:gd name="connsiteY4-20" fmla="*/ 123825 h 280987"/>
              <a:gd name="connsiteX0-21" fmla="*/ 300038 w 2371725"/>
              <a:gd name="connsiteY0-22" fmla="*/ 90488 h 280987"/>
              <a:gd name="connsiteX1-23" fmla="*/ 2371725 w 2371725"/>
              <a:gd name="connsiteY1-24" fmla="*/ 0 h 280987"/>
              <a:gd name="connsiteX2-25" fmla="*/ 2243138 w 2371725"/>
              <a:gd name="connsiteY2-26" fmla="*/ 252412 h 280987"/>
              <a:gd name="connsiteX3-27" fmla="*/ 0 w 2371725"/>
              <a:gd name="connsiteY3-28" fmla="*/ 280987 h 280987"/>
              <a:gd name="connsiteX4-29" fmla="*/ 300038 w 2371725"/>
              <a:gd name="connsiteY4-30" fmla="*/ 90488 h 280987"/>
              <a:gd name="connsiteX0-31" fmla="*/ 300038 w 2371725"/>
              <a:gd name="connsiteY0-32" fmla="*/ 90488 h 280987"/>
              <a:gd name="connsiteX1-33" fmla="*/ 2371725 w 2371725"/>
              <a:gd name="connsiteY1-34" fmla="*/ 0 h 280987"/>
              <a:gd name="connsiteX2-35" fmla="*/ 2243138 w 2371725"/>
              <a:gd name="connsiteY2-36" fmla="*/ 252412 h 280987"/>
              <a:gd name="connsiteX3-37" fmla="*/ 0 w 2371725"/>
              <a:gd name="connsiteY3-38" fmla="*/ 280987 h 280987"/>
              <a:gd name="connsiteX4-39" fmla="*/ 300038 w 2371725"/>
              <a:gd name="connsiteY4-40" fmla="*/ 90488 h 280987"/>
              <a:gd name="connsiteX0-41" fmla="*/ 300038 w 2362200"/>
              <a:gd name="connsiteY0-42" fmla="*/ 104775 h 295274"/>
              <a:gd name="connsiteX1-43" fmla="*/ 2362200 w 2362200"/>
              <a:gd name="connsiteY1-44" fmla="*/ 0 h 295274"/>
              <a:gd name="connsiteX2-45" fmla="*/ 2243138 w 2362200"/>
              <a:gd name="connsiteY2-46" fmla="*/ 266699 h 295274"/>
              <a:gd name="connsiteX3-47" fmla="*/ 0 w 2362200"/>
              <a:gd name="connsiteY3-48" fmla="*/ 295274 h 295274"/>
              <a:gd name="connsiteX4-49" fmla="*/ 300038 w 2362200"/>
              <a:gd name="connsiteY4-50" fmla="*/ 104775 h 295274"/>
              <a:gd name="connsiteX0-51" fmla="*/ 36513 w 2362200"/>
              <a:gd name="connsiteY0-52" fmla="*/ 130175 h 295274"/>
              <a:gd name="connsiteX1-53" fmla="*/ 2362200 w 2362200"/>
              <a:gd name="connsiteY1-54" fmla="*/ 0 h 295274"/>
              <a:gd name="connsiteX2-55" fmla="*/ 2243138 w 2362200"/>
              <a:gd name="connsiteY2-56" fmla="*/ 266699 h 295274"/>
              <a:gd name="connsiteX3-57" fmla="*/ 0 w 2362200"/>
              <a:gd name="connsiteY3-58" fmla="*/ 295274 h 295274"/>
              <a:gd name="connsiteX4-59" fmla="*/ 36513 w 2362200"/>
              <a:gd name="connsiteY4-60" fmla="*/ 130175 h 295274"/>
              <a:gd name="connsiteX0-61" fmla="*/ 69537 w 2395224"/>
              <a:gd name="connsiteY0-62" fmla="*/ 130175 h 295274"/>
              <a:gd name="connsiteX1-63" fmla="*/ 2395224 w 2395224"/>
              <a:gd name="connsiteY1-64" fmla="*/ 0 h 295274"/>
              <a:gd name="connsiteX2-65" fmla="*/ 2276162 w 2395224"/>
              <a:gd name="connsiteY2-66" fmla="*/ 266699 h 295274"/>
              <a:gd name="connsiteX3-67" fmla="*/ 33024 w 2395224"/>
              <a:gd name="connsiteY3-68" fmla="*/ 295274 h 295274"/>
              <a:gd name="connsiteX4-69" fmla="*/ 69537 w 2395224"/>
              <a:gd name="connsiteY4-70" fmla="*/ 130175 h 295274"/>
              <a:gd name="connsiteX0-71" fmla="*/ 69537 w 2595249"/>
              <a:gd name="connsiteY0-72" fmla="*/ 130175 h 295274"/>
              <a:gd name="connsiteX1-73" fmla="*/ 2595249 w 2595249"/>
              <a:gd name="connsiteY1-74" fmla="*/ 0 h 295274"/>
              <a:gd name="connsiteX2-75" fmla="*/ 2276162 w 2595249"/>
              <a:gd name="connsiteY2-76" fmla="*/ 266699 h 295274"/>
              <a:gd name="connsiteX3-77" fmla="*/ 33024 w 2595249"/>
              <a:gd name="connsiteY3-78" fmla="*/ 295274 h 295274"/>
              <a:gd name="connsiteX4-79" fmla="*/ 69537 w 2595249"/>
              <a:gd name="connsiteY4-80" fmla="*/ 130175 h 295274"/>
              <a:gd name="connsiteX0-81" fmla="*/ 69537 w 2595249"/>
              <a:gd name="connsiteY0-82" fmla="*/ 130175 h 295274"/>
              <a:gd name="connsiteX1-83" fmla="*/ 2595249 w 2595249"/>
              <a:gd name="connsiteY1-84" fmla="*/ 0 h 295274"/>
              <a:gd name="connsiteX2-85" fmla="*/ 2276162 w 2595249"/>
              <a:gd name="connsiteY2-86" fmla="*/ 266699 h 295274"/>
              <a:gd name="connsiteX3-87" fmla="*/ 33024 w 2595249"/>
              <a:gd name="connsiteY3-88" fmla="*/ 295274 h 295274"/>
              <a:gd name="connsiteX4-89" fmla="*/ 69537 w 2595249"/>
              <a:gd name="connsiteY4-90" fmla="*/ 130175 h 295274"/>
              <a:gd name="connsiteX0-91" fmla="*/ 62456 w 2611980"/>
              <a:gd name="connsiteY0-92" fmla="*/ 139700 h 295274"/>
              <a:gd name="connsiteX1-93" fmla="*/ 2611980 w 2611980"/>
              <a:gd name="connsiteY1-94" fmla="*/ 0 h 295274"/>
              <a:gd name="connsiteX2-95" fmla="*/ 2292893 w 2611980"/>
              <a:gd name="connsiteY2-96" fmla="*/ 266699 h 295274"/>
              <a:gd name="connsiteX3-97" fmla="*/ 49755 w 2611980"/>
              <a:gd name="connsiteY3-98" fmla="*/ 295274 h 295274"/>
              <a:gd name="connsiteX4-99" fmla="*/ 62456 w 2611980"/>
              <a:gd name="connsiteY4-100" fmla="*/ 139700 h 295274"/>
              <a:gd name="connsiteX0-101" fmla="*/ 62456 w 2611980"/>
              <a:gd name="connsiteY0-102" fmla="*/ 139700 h 295274"/>
              <a:gd name="connsiteX1-103" fmla="*/ 2611980 w 2611980"/>
              <a:gd name="connsiteY1-104" fmla="*/ 0 h 295274"/>
              <a:gd name="connsiteX2-105" fmla="*/ 2292893 w 2611980"/>
              <a:gd name="connsiteY2-106" fmla="*/ 266699 h 295274"/>
              <a:gd name="connsiteX3-107" fmla="*/ 49755 w 2611980"/>
              <a:gd name="connsiteY3-108" fmla="*/ 295274 h 295274"/>
              <a:gd name="connsiteX4-109" fmla="*/ 62456 w 2611980"/>
              <a:gd name="connsiteY4-110" fmla="*/ 139700 h 295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  <a:gd name="connsiteX0-103" fmla="*/ 1552733 w 1552733"/>
              <a:gd name="connsiteY0-104" fmla="*/ 0 h 273021"/>
              <a:gd name="connsiteX1-105" fmla="*/ 694373 w 1552733"/>
              <a:gd name="connsiteY1-106" fmla="*/ 251777 h 273021"/>
              <a:gd name="connsiteX2-107" fmla="*/ 0 w 1552733"/>
              <a:gd name="connsiteY2-108" fmla="*/ 195262 h 273021"/>
              <a:gd name="connsiteX0-109" fmla="*/ 1559083 w 1559083"/>
              <a:gd name="connsiteY0-110" fmla="*/ 0 h 300264"/>
              <a:gd name="connsiteX1-111" fmla="*/ 694373 w 1559083"/>
              <a:gd name="connsiteY1-112" fmla="*/ 277177 h 300264"/>
              <a:gd name="connsiteX2-113" fmla="*/ 0 w 1559083"/>
              <a:gd name="connsiteY2-114" fmla="*/ 220662 h 300264"/>
              <a:gd name="connsiteX0-115" fmla="*/ 1559083 w 1559083"/>
              <a:gd name="connsiteY0-116" fmla="*/ 0 h 300264"/>
              <a:gd name="connsiteX1-117" fmla="*/ 694373 w 1559083"/>
              <a:gd name="connsiteY1-118" fmla="*/ 277177 h 300264"/>
              <a:gd name="connsiteX2-119" fmla="*/ 0 w 1559083"/>
              <a:gd name="connsiteY2-120" fmla="*/ 220662 h 300264"/>
              <a:gd name="connsiteX0-121" fmla="*/ 1559083 w 1559083"/>
              <a:gd name="connsiteY0-122" fmla="*/ 0 h 345677"/>
              <a:gd name="connsiteX1-123" fmla="*/ 694373 w 1559083"/>
              <a:gd name="connsiteY1-124" fmla="*/ 334327 h 345677"/>
              <a:gd name="connsiteX2-125" fmla="*/ 0 w 1559083"/>
              <a:gd name="connsiteY2-126" fmla="*/ 220662 h 345677"/>
              <a:gd name="connsiteX0-127" fmla="*/ 1559083 w 1559083"/>
              <a:gd name="connsiteY0-128" fmla="*/ 0 h 334334"/>
              <a:gd name="connsiteX1-129" fmla="*/ 694373 w 1559083"/>
              <a:gd name="connsiteY1-130" fmla="*/ 334327 h 334334"/>
              <a:gd name="connsiteX2-131" fmla="*/ 0 w 1559083"/>
              <a:gd name="connsiteY2-132" fmla="*/ 220662 h 334334"/>
              <a:gd name="connsiteX0-133" fmla="*/ 1559083 w 1559083"/>
              <a:gd name="connsiteY0-134" fmla="*/ 0 h 334334"/>
              <a:gd name="connsiteX1-135" fmla="*/ 694373 w 1559083"/>
              <a:gd name="connsiteY1-136" fmla="*/ 334327 h 334334"/>
              <a:gd name="connsiteX2-137" fmla="*/ 0 w 1559083"/>
              <a:gd name="connsiteY2-138" fmla="*/ 220662 h 334334"/>
              <a:gd name="connsiteX0-139" fmla="*/ 1559083 w 1559083"/>
              <a:gd name="connsiteY0-140" fmla="*/ 0 h 462919"/>
              <a:gd name="connsiteX1-141" fmla="*/ 632461 w 1559083"/>
              <a:gd name="connsiteY1-142" fmla="*/ 462915 h 462919"/>
              <a:gd name="connsiteX2-143" fmla="*/ 0 w 1559083"/>
              <a:gd name="connsiteY2-144" fmla="*/ 220662 h 462919"/>
              <a:gd name="connsiteX0-145" fmla="*/ 1716245 w 1716245"/>
              <a:gd name="connsiteY0-146" fmla="*/ 0 h 478467"/>
              <a:gd name="connsiteX1-147" fmla="*/ 789623 w 1716245"/>
              <a:gd name="connsiteY1-148" fmla="*/ 462915 h 478467"/>
              <a:gd name="connsiteX2-149" fmla="*/ 0 w 1716245"/>
              <a:gd name="connsiteY2-150" fmla="*/ 325437 h 478467"/>
              <a:gd name="connsiteX0-151" fmla="*/ 1716245 w 1716360"/>
              <a:gd name="connsiteY0-152" fmla="*/ 0 h 478467"/>
              <a:gd name="connsiteX1-153" fmla="*/ 789623 w 1716360"/>
              <a:gd name="connsiteY1-154" fmla="*/ 462915 h 478467"/>
              <a:gd name="connsiteX2-155" fmla="*/ 0 w 1716360"/>
              <a:gd name="connsiteY2-156" fmla="*/ 325437 h 478467"/>
              <a:gd name="connsiteX0-157" fmla="*/ 1716245 w 1716341"/>
              <a:gd name="connsiteY0-158" fmla="*/ 0 h 464397"/>
              <a:gd name="connsiteX1-159" fmla="*/ 789623 w 1716341"/>
              <a:gd name="connsiteY1-160" fmla="*/ 462915 h 464397"/>
              <a:gd name="connsiteX2-161" fmla="*/ 0 w 1716341"/>
              <a:gd name="connsiteY2-162" fmla="*/ 325437 h 464397"/>
              <a:gd name="connsiteX0-163" fmla="*/ 1716245 w 1716336"/>
              <a:gd name="connsiteY0-164" fmla="*/ 0 h 415251"/>
              <a:gd name="connsiteX1-165" fmla="*/ 741998 w 1716336"/>
              <a:gd name="connsiteY1-166" fmla="*/ 410528 h 415251"/>
              <a:gd name="connsiteX2-167" fmla="*/ 0 w 1716336"/>
              <a:gd name="connsiteY2-168" fmla="*/ 325437 h 415251"/>
              <a:gd name="connsiteX0-169" fmla="*/ 1716245 w 1716245"/>
              <a:gd name="connsiteY0-170" fmla="*/ 0 h 415251"/>
              <a:gd name="connsiteX1-171" fmla="*/ 741998 w 1716245"/>
              <a:gd name="connsiteY1-172" fmla="*/ 410528 h 415251"/>
              <a:gd name="connsiteX2-173" fmla="*/ 0 w 1716245"/>
              <a:gd name="connsiteY2-174" fmla="*/ 325437 h 415251"/>
              <a:gd name="connsiteX0-175" fmla="*/ 1716245 w 1716245"/>
              <a:gd name="connsiteY0-176" fmla="*/ 0 h 342919"/>
              <a:gd name="connsiteX1-177" fmla="*/ 576898 w 1716245"/>
              <a:gd name="connsiteY1-178" fmla="*/ 93028 h 342919"/>
              <a:gd name="connsiteX2-179" fmla="*/ 0 w 1716245"/>
              <a:gd name="connsiteY2-180" fmla="*/ 325437 h 342919"/>
              <a:gd name="connsiteX0-181" fmla="*/ 1811495 w 1811495"/>
              <a:gd name="connsiteY0-182" fmla="*/ 163513 h 381768"/>
              <a:gd name="connsiteX1-183" fmla="*/ 672148 w 1811495"/>
              <a:gd name="connsiteY1-184" fmla="*/ 256541 h 381768"/>
              <a:gd name="connsiteX2-185" fmla="*/ 0 w 1811495"/>
              <a:gd name="connsiteY2-186" fmla="*/ 0 h 381768"/>
              <a:gd name="connsiteX0-187" fmla="*/ 1811495 w 1811495"/>
              <a:gd name="connsiteY0-188" fmla="*/ 163513 h 381768"/>
              <a:gd name="connsiteX1-189" fmla="*/ 672148 w 1811495"/>
              <a:gd name="connsiteY1-190" fmla="*/ 256541 h 381768"/>
              <a:gd name="connsiteX2-191" fmla="*/ 0 w 1811495"/>
              <a:gd name="connsiteY2-192" fmla="*/ 0 h 381768"/>
              <a:gd name="connsiteX0-193" fmla="*/ 1811495 w 1811495"/>
              <a:gd name="connsiteY0-194" fmla="*/ 163513 h 399364"/>
              <a:gd name="connsiteX1-195" fmla="*/ 672148 w 1811495"/>
              <a:gd name="connsiteY1-196" fmla="*/ 256541 h 399364"/>
              <a:gd name="connsiteX2-197" fmla="*/ 0 w 1811495"/>
              <a:gd name="connsiteY2-198" fmla="*/ 0 h 399364"/>
              <a:gd name="connsiteX0-199" fmla="*/ 1811495 w 1811495"/>
              <a:gd name="connsiteY0-200" fmla="*/ 163513 h 421548"/>
              <a:gd name="connsiteX1-201" fmla="*/ 646748 w 1811495"/>
              <a:gd name="connsiteY1-202" fmla="*/ 307341 h 421548"/>
              <a:gd name="connsiteX2-203" fmla="*/ 0 w 1811495"/>
              <a:gd name="connsiteY2-204" fmla="*/ 0 h 421548"/>
              <a:gd name="connsiteX0-205" fmla="*/ 1811495 w 1811495"/>
              <a:gd name="connsiteY0-206" fmla="*/ 163513 h 405972"/>
              <a:gd name="connsiteX1-207" fmla="*/ 646748 w 1811495"/>
              <a:gd name="connsiteY1-208" fmla="*/ 307341 h 405972"/>
              <a:gd name="connsiteX2-209" fmla="*/ 0 w 1811495"/>
              <a:gd name="connsiteY2-210" fmla="*/ 0 h 405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游戏特色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2599231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2413362"/>
            <a:ext cx="5396083" cy="104902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用户登录系统：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marL="457200" lvl="1" indent="457200"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用户名</a:t>
            </a: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+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密码的一一对应模式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68682" y="4674559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328557" y="4488690"/>
            <a:ext cx="5396083" cy="104902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排行榜、天梯系统：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对每个地图都进行与用户名对应的排行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zh-CN" altLang="en-US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7" grpId="0" bldLvl="0" animBg="1"/>
      <p:bldP spid="28" grpId="0"/>
      <p:bldP spid="23" grpId="0" bldLvl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游戏特色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2599231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2413362"/>
            <a:ext cx="5396083" cy="104902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优秀的UI设计：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	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画面精美，提升用户体验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68682" y="4674559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328557" y="4488690"/>
            <a:ext cx="5396083" cy="104902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较多的代码注释：</a:t>
            </a:r>
            <a:endParaRPr lang="en-US" altLang="zh-CN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	</a:t>
            </a:r>
            <a:r>
              <a:rPr lang="zh-CN" altLang="en-US" sz="24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利于理解各个模块、函数的作用</a:t>
            </a:r>
            <a:endParaRPr lang="zh-CN" altLang="en-US" sz="24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/>
          <p:cNvSpPr/>
          <p:nvPr>
            <p:custDataLst>
              <p:tags r:id="rId7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zh-CN" altLang="en-US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7" grpId="0" bldLvl="0" animBg="1"/>
      <p:bldP spid="28" grpId="0"/>
      <p:bldP spid="23" grpId="0" bldLvl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7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  <a14:imgEffect>
                      <a14:saturation sa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-3293053" y="-646778"/>
            <a:ext cx="9658486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选题旨趣</a:t>
            </a:r>
            <a:endParaRPr lang="zh-CN" altLang="en-US" sz="3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-1" fmla="*/ 309563 w 2371725"/>
              <a:gd name="connsiteY0-2" fmla="*/ 123825 h 280987"/>
              <a:gd name="connsiteX1-3" fmla="*/ 2371725 w 2371725"/>
              <a:gd name="connsiteY1-4" fmla="*/ 0 h 280987"/>
              <a:gd name="connsiteX2-5" fmla="*/ 2243138 w 2371725"/>
              <a:gd name="connsiteY2-6" fmla="*/ 252412 h 280987"/>
              <a:gd name="connsiteX3-7" fmla="*/ 0 w 2371725"/>
              <a:gd name="connsiteY3-8" fmla="*/ 280987 h 280987"/>
              <a:gd name="connsiteX4-9" fmla="*/ 309563 w 2371725"/>
              <a:gd name="connsiteY4-10" fmla="*/ 123825 h 280987"/>
              <a:gd name="connsiteX0-11" fmla="*/ 309563 w 2371725"/>
              <a:gd name="connsiteY0-12" fmla="*/ 123825 h 280987"/>
              <a:gd name="connsiteX1-13" fmla="*/ 2371725 w 2371725"/>
              <a:gd name="connsiteY1-14" fmla="*/ 0 h 280987"/>
              <a:gd name="connsiteX2-15" fmla="*/ 2243138 w 2371725"/>
              <a:gd name="connsiteY2-16" fmla="*/ 252412 h 280987"/>
              <a:gd name="connsiteX3-17" fmla="*/ 0 w 2371725"/>
              <a:gd name="connsiteY3-18" fmla="*/ 280987 h 280987"/>
              <a:gd name="connsiteX4-19" fmla="*/ 309563 w 2371725"/>
              <a:gd name="connsiteY4-20" fmla="*/ 123825 h 280987"/>
              <a:gd name="connsiteX0-21" fmla="*/ 300038 w 2371725"/>
              <a:gd name="connsiteY0-22" fmla="*/ 90488 h 280987"/>
              <a:gd name="connsiteX1-23" fmla="*/ 2371725 w 2371725"/>
              <a:gd name="connsiteY1-24" fmla="*/ 0 h 280987"/>
              <a:gd name="connsiteX2-25" fmla="*/ 2243138 w 2371725"/>
              <a:gd name="connsiteY2-26" fmla="*/ 252412 h 280987"/>
              <a:gd name="connsiteX3-27" fmla="*/ 0 w 2371725"/>
              <a:gd name="connsiteY3-28" fmla="*/ 280987 h 280987"/>
              <a:gd name="connsiteX4-29" fmla="*/ 300038 w 2371725"/>
              <a:gd name="connsiteY4-30" fmla="*/ 90488 h 280987"/>
              <a:gd name="connsiteX0-31" fmla="*/ 300038 w 2371725"/>
              <a:gd name="connsiteY0-32" fmla="*/ 90488 h 280987"/>
              <a:gd name="connsiteX1-33" fmla="*/ 2371725 w 2371725"/>
              <a:gd name="connsiteY1-34" fmla="*/ 0 h 280987"/>
              <a:gd name="connsiteX2-35" fmla="*/ 2243138 w 2371725"/>
              <a:gd name="connsiteY2-36" fmla="*/ 252412 h 280987"/>
              <a:gd name="connsiteX3-37" fmla="*/ 0 w 2371725"/>
              <a:gd name="connsiteY3-38" fmla="*/ 280987 h 280987"/>
              <a:gd name="connsiteX4-39" fmla="*/ 300038 w 2371725"/>
              <a:gd name="connsiteY4-40" fmla="*/ 90488 h 280987"/>
              <a:gd name="connsiteX0-41" fmla="*/ 300038 w 2362200"/>
              <a:gd name="connsiteY0-42" fmla="*/ 104775 h 295274"/>
              <a:gd name="connsiteX1-43" fmla="*/ 2362200 w 2362200"/>
              <a:gd name="connsiteY1-44" fmla="*/ 0 h 295274"/>
              <a:gd name="connsiteX2-45" fmla="*/ 2243138 w 2362200"/>
              <a:gd name="connsiteY2-46" fmla="*/ 266699 h 295274"/>
              <a:gd name="connsiteX3-47" fmla="*/ 0 w 2362200"/>
              <a:gd name="connsiteY3-48" fmla="*/ 295274 h 295274"/>
              <a:gd name="connsiteX4-49" fmla="*/ 300038 w 2362200"/>
              <a:gd name="connsiteY4-50" fmla="*/ 104775 h 295274"/>
              <a:gd name="connsiteX0-51" fmla="*/ 36513 w 2362200"/>
              <a:gd name="connsiteY0-52" fmla="*/ 130175 h 295274"/>
              <a:gd name="connsiteX1-53" fmla="*/ 2362200 w 2362200"/>
              <a:gd name="connsiteY1-54" fmla="*/ 0 h 295274"/>
              <a:gd name="connsiteX2-55" fmla="*/ 2243138 w 2362200"/>
              <a:gd name="connsiteY2-56" fmla="*/ 266699 h 295274"/>
              <a:gd name="connsiteX3-57" fmla="*/ 0 w 2362200"/>
              <a:gd name="connsiteY3-58" fmla="*/ 295274 h 295274"/>
              <a:gd name="connsiteX4-59" fmla="*/ 36513 w 2362200"/>
              <a:gd name="connsiteY4-60" fmla="*/ 130175 h 295274"/>
              <a:gd name="connsiteX0-61" fmla="*/ 69537 w 2395224"/>
              <a:gd name="connsiteY0-62" fmla="*/ 130175 h 295274"/>
              <a:gd name="connsiteX1-63" fmla="*/ 2395224 w 2395224"/>
              <a:gd name="connsiteY1-64" fmla="*/ 0 h 295274"/>
              <a:gd name="connsiteX2-65" fmla="*/ 2276162 w 2395224"/>
              <a:gd name="connsiteY2-66" fmla="*/ 266699 h 295274"/>
              <a:gd name="connsiteX3-67" fmla="*/ 33024 w 2395224"/>
              <a:gd name="connsiteY3-68" fmla="*/ 295274 h 295274"/>
              <a:gd name="connsiteX4-69" fmla="*/ 69537 w 2395224"/>
              <a:gd name="connsiteY4-70" fmla="*/ 130175 h 295274"/>
              <a:gd name="connsiteX0-71" fmla="*/ 69537 w 2595249"/>
              <a:gd name="connsiteY0-72" fmla="*/ 130175 h 295274"/>
              <a:gd name="connsiteX1-73" fmla="*/ 2595249 w 2595249"/>
              <a:gd name="connsiteY1-74" fmla="*/ 0 h 295274"/>
              <a:gd name="connsiteX2-75" fmla="*/ 2276162 w 2595249"/>
              <a:gd name="connsiteY2-76" fmla="*/ 266699 h 295274"/>
              <a:gd name="connsiteX3-77" fmla="*/ 33024 w 2595249"/>
              <a:gd name="connsiteY3-78" fmla="*/ 295274 h 295274"/>
              <a:gd name="connsiteX4-79" fmla="*/ 69537 w 2595249"/>
              <a:gd name="connsiteY4-80" fmla="*/ 130175 h 295274"/>
              <a:gd name="connsiteX0-81" fmla="*/ 69537 w 2595249"/>
              <a:gd name="connsiteY0-82" fmla="*/ 130175 h 295274"/>
              <a:gd name="connsiteX1-83" fmla="*/ 2595249 w 2595249"/>
              <a:gd name="connsiteY1-84" fmla="*/ 0 h 295274"/>
              <a:gd name="connsiteX2-85" fmla="*/ 2276162 w 2595249"/>
              <a:gd name="connsiteY2-86" fmla="*/ 266699 h 295274"/>
              <a:gd name="connsiteX3-87" fmla="*/ 33024 w 2595249"/>
              <a:gd name="connsiteY3-88" fmla="*/ 295274 h 295274"/>
              <a:gd name="connsiteX4-89" fmla="*/ 69537 w 2595249"/>
              <a:gd name="connsiteY4-90" fmla="*/ 130175 h 295274"/>
              <a:gd name="connsiteX0-91" fmla="*/ 62456 w 2611980"/>
              <a:gd name="connsiteY0-92" fmla="*/ 139700 h 295274"/>
              <a:gd name="connsiteX1-93" fmla="*/ 2611980 w 2611980"/>
              <a:gd name="connsiteY1-94" fmla="*/ 0 h 295274"/>
              <a:gd name="connsiteX2-95" fmla="*/ 2292893 w 2611980"/>
              <a:gd name="connsiteY2-96" fmla="*/ 266699 h 295274"/>
              <a:gd name="connsiteX3-97" fmla="*/ 49755 w 2611980"/>
              <a:gd name="connsiteY3-98" fmla="*/ 295274 h 295274"/>
              <a:gd name="connsiteX4-99" fmla="*/ 62456 w 2611980"/>
              <a:gd name="connsiteY4-100" fmla="*/ 139700 h 295274"/>
              <a:gd name="connsiteX0-101" fmla="*/ 62456 w 2611980"/>
              <a:gd name="connsiteY0-102" fmla="*/ 139700 h 295274"/>
              <a:gd name="connsiteX1-103" fmla="*/ 2611980 w 2611980"/>
              <a:gd name="connsiteY1-104" fmla="*/ 0 h 295274"/>
              <a:gd name="connsiteX2-105" fmla="*/ 2292893 w 2611980"/>
              <a:gd name="connsiteY2-106" fmla="*/ 266699 h 295274"/>
              <a:gd name="connsiteX3-107" fmla="*/ 49755 w 2611980"/>
              <a:gd name="connsiteY3-108" fmla="*/ 295274 h 295274"/>
              <a:gd name="connsiteX4-109" fmla="*/ 62456 w 2611980"/>
              <a:gd name="connsiteY4-110" fmla="*/ 139700 h 295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  <a:gd name="connsiteX0-103" fmla="*/ 1552733 w 1552733"/>
              <a:gd name="connsiteY0-104" fmla="*/ 0 h 273021"/>
              <a:gd name="connsiteX1-105" fmla="*/ 694373 w 1552733"/>
              <a:gd name="connsiteY1-106" fmla="*/ 251777 h 273021"/>
              <a:gd name="connsiteX2-107" fmla="*/ 0 w 1552733"/>
              <a:gd name="connsiteY2-108" fmla="*/ 195262 h 273021"/>
              <a:gd name="connsiteX0-109" fmla="*/ 1559083 w 1559083"/>
              <a:gd name="connsiteY0-110" fmla="*/ 0 h 300264"/>
              <a:gd name="connsiteX1-111" fmla="*/ 694373 w 1559083"/>
              <a:gd name="connsiteY1-112" fmla="*/ 277177 h 300264"/>
              <a:gd name="connsiteX2-113" fmla="*/ 0 w 1559083"/>
              <a:gd name="connsiteY2-114" fmla="*/ 220662 h 300264"/>
              <a:gd name="connsiteX0-115" fmla="*/ 1559083 w 1559083"/>
              <a:gd name="connsiteY0-116" fmla="*/ 0 h 300264"/>
              <a:gd name="connsiteX1-117" fmla="*/ 694373 w 1559083"/>
              <a:gd name="connsiteY1-118" fmla="*/ 277177 h 300264"/>
              <a:gd name="connsiteX2-119" fmla="*/ 0 w 1559083"/>
              <a:gd name="connsiteY2-120" fmla="*/ 220662 h 300264"/>
              <a:gd name="connsiteX0-121" fmla="*/ 1559083 w 1559083"/>
              <a:gd name="connsiteY0-122" fmla="*/ 0 h 345677"/>
              <a:gd name="connsiteX1-123" fmla="*/ 694373 w 1559083"/>
              <a:gd name="connsiteY1-124" fmla="*/ 334327 h 345677"/>
              <a:gd name="connsiteX2-125" fmla="*/ 0 w 1559083"/>
              <a:gd name="connsiteY2-126" fmla="*/ 220662 h 345677"/>
              <a:gd name="connsiteX0-127" fmla="*/ 1559083 w 1559083"/>
              <a:gd name="connsiteY0-128" fmla="*/ 0 h 334334"/>
              <a:gd name="connsiteX1-129" fmla="*/ 694373 w 1559083"/>
              <a:gd name="connsiteY1-130" fmla="*/ 334327 h 334334"/>
              <a:gd name="connsiteX2-131" fmla="*/ 0 w 1559083"/>
              <a:gd name="connsiteY2-132" fmla="*/ 220662 h 334334"/>
              <a:gd name="connsiteX0-133" fmla="*/ 1559083 w 1559083"/>
              <a:gd name="connsiteY0-134" fmla="*/ 0 h 334334"/>
              <a:gd name="connsiteX1-135" fmla="*/ 694373 w 1559083"/>
              <a:gd name="connsiteY1-136" fmla="*/ 334327 h 334334"/>
              <a:gd name="connsiteX2-137" fmla="*/ 0 w 1559083"/>
              <a:gd name="connsiteY2-138" fmla="*/ 220662 h 334334"/>
              <a:gd name="connsiteX0-139" fmla="*/ 1559083 w 1559083"/>
              <a:gd name="connsiteY0-140" fmla="*/ 0 h 462919"/>
              <a:gd name="connsiteX1-141" fmla="*/ 632461 w 1559083"/>
              <a:gd name="connsiteY1-142" fmla="*/ 462915 h 462919"/>
              <a:gd name="connsiteX2-143" fmla="*/ 0 w 1559083"/>
              <a:gd name="connsiteY2-144" fmla="*/ 220662 h 462919"/>
              <a:gd name="connsiteX0-145" fmla="*/ 1716245 w 1716245"/>
              <a:gd name="connsiteY0-146" fmla="*/ 0 h 478467"/>
              <a:gd name="connsiteX1-147" fmla="*/ 789623 w 1716245"/>
              <a:gd name="connsiteY1-148" fmla="*/ 462915 h 478467"/>
              <a:gd name="connsiteX2-149" fmla="*/ 0 w 1716245"/>
              <a:gd name="connsiteY2-150" fmla="*/ 325437 h 478467"/>
              <a:gd name="connsiteX0-151" fmla="*/ 1716245 w 1716360"/>
              <a:gd name="connsiteY0-152" fmla="*/ 0 h 478467"/>
              <a:gd name="connsiteX1-153" fmla="*/ 789623 w 1716360"/>
              <a:gd name="connsiteY1-154" fmla="*/ 462915 h 478467"/>
              <a:gd name="connsiteX2-155" fmla="*/ 0 w 1716360"/>
              <a:gd name="connsiteY2-156" fmla="*/ 325437 h 478467"/>
              <a:gd name="connsiteX0-157" fmla="*/ 1716245 w 1716341"/>
              <a:gd name="connsiteY0-158" fmla="*/ 0 h 464397"/>
              <a:gd name="connsiteX1-159" fmla="*/ 789623 w 1716341"/>
              <a:gd name="connsiteY1-160" fmla="*/ 462915 h 464397"/>
              <a:gd name="connsiteX2-161" fmla="*/ 0 w 1716341"/>
              <a:gd name="connsiteY2-162" fmla="*/ 325437 h 464397"/>
              <a:gd name="connsiteX0-163" fmla="*/ 1716245 w 1716336"/>
              <a:gd name="connsiteY0-164" fmla="*/ 0 h 415251"/>
              <a:gd name="connsiteX1-165" fmla="*/ 741998 w 1716336"/>
              <a:gd name="connsiteY1-166" fmla="*/ 410528 h 415251"/>
              <a:gd name="connsiteX2-167" fmla="*/ 0 w 1716336"/>
              <a:gd name="connsiteY2-168" fmla="*/ 325437 h 415251"/>
              <a:gd name="connsiteX0-169" fmla="*/ 1716245 w 1716245"/>
              <a:gd name="connsiteY0-170" fmla="*/ 0 h 415251"/>
              <a:gd name="connsiteX1-171" fmla="*/ 741998 w 1716245"/>
              <a:gd name="connsiteY1-172" fmla="*/ 410528 h 415251"/>
              <a:gd name="connsiteX2-173" fmla="*/ 0 w 1716245"/>
              <a:gd name="connsiteY2-174" fmla="*/ 325437 h 415251"/>
              <a:gd name="connsiteX0-175" fmla="*/ 1716245 w 1716245"/>
              <a:gd name="connsiteY0-176" fmla="*/ 0 h 342919"/>
              <a:gd name="connsiteX1-177" fmla="*/ 576898 w 1716245"/>
              <a:gd name="connsiteY1-178" fmla="*/ 93028 h 342919"/>
              <a:gd name="connsiteX2-179" fmla="*/ 0 w 1716245"/>
              <a:gd name="connsiteY2-180" fmla="*/ 325437 h 342919"/>
              <a:gd name="connsiteX0-181" fmla="*/ 1811495 w 1811495"/>
              <a:gd name="connsiteY0-182" fmla="*/ 163513 h 381768"/>
              <a:gd name="connsiteX1-183" fmla="*/ 672148 w 1811495"/>
              <a:gd name="connsiteY1-184" fmla="*/ 256541 h 381768"/>
              <a:gd name="connsiteX2-185" fmla="*/ 0 w 1811495"/>
              <a:gd name="connsiteY2-186" fmla="*/ 0 h 381768"/>
              <a:gd name="connsiteX0-187" fmla="*/ 1811495 w 1811495"/>
              <a:gd name="connsiteY0-188" fmla="*/ 163513 h 381768"/>
              <a:gd name="connsiteX1-189" fmla="*/ 672148 w 1811495"/>
              <a:gd name="connsiteY1-190" fmla="*/ 256541 h 381768"/>
              <a:gd name="connsiteX2-191" fmla="*/ 0 w 1811495"/>
              <a:gd name="connsiteY2-192" fmla="*/ 0 h 381768"/>
              <a:gd name="connsiteX0-193" fmla="*/ 1811495 w 1811495"/>
              <a:gd name="connsiteY0-194" fmla="*/ 163513 h 399364"/>
              <a:gd name="connsiteX1-195" fmla="*/ 672148 w 1811495"/>
              <a:gd name="connsiteY1-196" fmla="*/ 256541 h 399364"/>
              <a:gd name="connsiteX2-197" fmla="*/ 0 w 1811495"/>
              <a:gd name="connsiteY2-198" fmla="*/ 0 h 399364"/>
              <a:gd name="connsiteX0-199" fmla="*/ 1811495 w 1811495"/>
              <a:gd name="connsiteY0-200" fmla="*/ 163513 h 421548"/>
              <a:gd name="connsiteX1-201" fmla="*/ 646748 w 1811495"/>
              <a:gd name="connsiteY1-202" fmla="*/ 307341 h 421548"/>
              <a:gd name="connsiteX2-203" fmla="*/ 0 w 1811495"/>
              <a:gd name="connsiteY2-204" fmla="*/ 0 h 421548"/>
              <a:gd name="connsiteX0-205" fmla="*/ 1811495 w 1811495"/>
              <a:gd name="connsiteY0-206" fmla="*/ 163513 h 405972"/>
              <a:gd name="connsiteX1-207" fmla="*/ 646748 w 1811495"/>
              <a:gd name="connsiteY1-208" fmla="*/ 307341 h 405972"/>
              <a:gd name="connsiteX2-209" fmla="*/ 0 w 1811495"/>
              <a:gd name="connsiteY2-210" fmla="*/ 0 h 405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534801">
            <a:off x="9018033" y="3518493"/>
            <a:ext cx="3617497" cy="4004706"/>
          </a:xfrm>
          <a:custGeom>
            <a:avLst/>
            <a:gdLst>
              <a:gd name="connsiteX0" fmla="*/ 0 w 3617497"/>
              <a:gd name="connsiteY0" fmla="*/ 0 h 4004706"/>
              <a:gd name="connsiteX1" fmla="*/ 2363815 w 3617497"/>
              <a:gd name="connsiteY1" fmla="*/ 0 h 4004706"/>
              <a:gd name="connsiteX2" fmla="*/ 3617497 w 3617497"/>
              <a:gd name="connsiteY2" fmla="*/ 2618980 h 4004706"/>
              <a:gd name="connsiteX3" fmla="*/ 1657901 w 3617497"/>
              <a:gd name="connsiteY3" fmla="*/ 3557021 h 4004706"/>
              <a:gd name="connsiteX4" fmla="*/ 1872204 w 3617497"/>
              <a:gd name="connsiteY4" fmla="*/ 4004706 h 4004706"/>
              <a:gd name="connsiteX5" fmla="*/ 0 w 3617497"/>
              <a:gd name="connsiteY5" fmla="*/ 4004706 h 40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7497" h="4004706">
                <a:moveTo>
                  <a:pt x="0" y="0"/>
                </a:moveTo>
                <a:lnTo>
                  <a:pt x="2363815" y="0"/>
                </a:lnTo>
                <a:lnTo>
                  <a:pt x="3617497" y="2618980"/>
                </a:lnTo>
                <a:lnTo>
                  <a:pt x="1657901" y="3557021"/>
                </a:lnTo>
                <a:lnTo>
                  <a:pt x="1872204" y="4004706"/>
                </a:lnTo>
                <a:lnTo>
                  <a:pt x="0" y="4004706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68063" flipH="1">
            <a:off x="-283371" y="3275543"/>
            <a:ext cx="2728233" cy="3465840"/>
          </a:xfrm>
          <a:custGeom>
            <a:avLst/>
            <a:gdLst>
              <a:gd name="connsiteX0" fmla="*/ 0 w 2728233"/>
              <a:gd name="connsiteY0" fmla="*/ 0 h 3465840"/>
              <a:gd name="connsiteX1" fmla="*/ 0 w 2728233"/>
              <a:gd name="connsiteY1" fmla="*/ 3465840 h 3465840"/>
              <a:gd name="connsiteX2" fmla="*/ 2728233 w 2728233"/>
              <a:gd name="connsiteY2" fmla="*/ 3465840 h 3465840"/>
              <a:gd name="connsiteX3" fmla="*/ 2187628 w 2728233"/>
              <a:gd name="connsiteY3" fmla="*/ 0 h 346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233" h="3465840">
                <a:moveTo>
                  <a:pt x="0" y="0"/>
                </a:moveTo>
                <a:lnTo>
                  <a:pt x="0" y="3465840"/>
                </a:lnTo>
                <a:lnTo>
                  <a:pt x="2728233" y="3465840"/>
                </a:lnTo>
                <a:lnTo>
                  <a:pt x="2187628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765431" y="1325313"/>
            <a:ext cx="4492761" cy="49773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团队合作总结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03522" y="1757941"/>
            <a:ext cx="3815936" cy="64897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添加提示功能，添加自动判定功能，完成大部分优化工作，允许玩家自主创建七巧板游戏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64788" y="4671878"/>
            <a:ext cx="3815936" cy="176720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玩家自主创建七巧板游戏，创建用户界面，排行榜，进行错误处理和异常情况的处理：确保游戏的稳定性和用户友好性，进行测试和调试：修复可能出现的bug，并对游戏进行性能优化。最后的测试、优化和准备，提交源程序和互评报告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6988" y="3429000"/>
            <a:ext cx="3815936" cy="64897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实现基本框架，实现基本的玩家控制功能：包括七巧板移动和旋转等操作，明确分工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03522" y="1295408"/>
            <a:ext cx="1451610" cy="49022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algn="l"/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第三周：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6988" y="2980676"/>
            <a:ext cx="2213610" cy="49022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algn="l"/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第一周和第二周：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11122" y="4208602"/>
            <a:ext cx="1451610" cy="49022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algn="l"/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第四周：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ageCurlDoubl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1028" y="487680"/>
            <a:ext cx="6393179" cy="63931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3190" y="2352675"/>
            <a:ext cx="51828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40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4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请评委老师批评指正！</a:t>
            </a:r>
            <a:endParaRPr lang="zh-CN" altLang="en-US" sz="40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436707" y="3827475"/>
            <a:ext cx="70231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5575" y="966325"/>
            <a:ext cx="6175965" cy="6175965"/>
          </a:xfrm>
          <a:prstGeom prst="rect">
            <a:avLst/>
          </a:prstGeom>
        </p:spPr>
      </p:pic>
      <p:grpSp>
        <p:nvGrpSpPr>
          <p:cNvPr id="31" name="PA_组合 30"/>
          <p:cNvGrpSpPr/>
          <p:nvPr>
            <p:custDataLst>
              <p:tags r:id="rId3"/>
            </p:custDataLst>
          </p:nvPr>
        </p:nvGrpSpPr>
        <p:grpSpPr>
          <a:xfrm>
            <a:off x="-2250285" y="1228555"/>
            <a:ext cx="4297266" cy="4297266"/>
            <a:chOff x="-3260539" y="1116949"/>
            <a:chExt cx="4297266" cy="4297266"/>
          </a:xfrm>
        </p:grpSpPr>
        <p:sp>
          <p:nvSpPr>
            <p:cNvPr id="29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62594" y="3539303"/>
            <a:ext cx="3106594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七巧板是一种古老的中国传统智力玩具，顾名思义，是由七块板组成的。而这七块板可拼成许多图形（1600种以上）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PA_椭圆 6"/>
          <p:cNvSpPr/>
          <p:nvPr>
            <p:custDataLst>
              <p:tags r:id="rId4"/>
            </p:custDataLst>
          </p:nvPr>
        </p:nvSpPr>
        <p:spPr>
          <a:xfrm rot="9572820">
            <a:off x="4279149" y="1540711"/>
            <a:ext cx="3560678" cy="356067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3657147" y="918709"/>
            <a:ext cx="4804682" cy="4804682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13011" y="3377188"/>
            <a:ext cx="3188607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（1）智力发展，七巧板对于儿童的智力发展具有重要的作用。（2）创造力培养，七巧板可以激发儿童的创造力和想象力。（3）休闲娱乐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2665" y="2676081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选题背景概述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13832" y="2491974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选题意义概述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_椭圆 12"/>
          <p:cNvSpPr/>
          <p:nvPr>
            <p:custDataLst>
              <p:tags r:id="rId5"/>
            </p:custDataLst>
          </p:nvPr>
        </p:nvSpPr>
        <p:spPr>
          <a:xfrm>
            <a:off x="5286376" y="2547938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13"/>
          <p:cNvSpPr txBox="1"/>
          <p:nvPr>
            <p:custDataLst>
              <p:tags r:id="rId6"/>
            </p:custDataLst>
          </p:nvPr>
        </p:nvSpPr>
        <p:spPr>
          <a:xfrm>
            <a:off x="5390957" y="2644331"/>
            <a:ext cx="1484289" cy="121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  <a:endParaRPr lang="en-US" altLang="zh-CN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6" hidden="1"/>
          <p:cNvSpPr/>
          <p:nvPr/>
        </p:nvSpPr>
        <p:spPr>
          <a:xfrm rot="673589">
            <a:off x="3868381" y="1129943"/>
            <a:ext cx="4382214" cy="4382214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" hidden="1"/>
          <p:cNvSpPr/>
          <p:nvPr/>
        </p:nvSpPr>
        <p:spPr>
          <a:xfrm rot="2877359">
            <a:off x="3465199" y="726761"/>
            <a:ext cx="5188580" cy="5188580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7"/>
            </p:custDataLst>
          </p:nvPr>
        </p:nvSpPr>
        <p:spPr>
          <a:xfrm>
            <a:off x="6338572" y="1559117"/>
            <a:ext cx="79184" cy="7918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8"/>
            </p:custDataLst>
          </p:nvPr>
        </p:nvSpPr>
        <p:spPr>
          <a:xfrm>
            <a:off x="5402158" y="1638122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9"/>
            </p:custDataLst>
          </p:nvPr>
        </p:nvSpPr>
        <p:spPr>
          <a:xfrm>
            <a:off x="8341290" y="2689993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31"/>
          <p:cNvGrpSpPr/>
          <p:nvPr>
            <p:custDataLst>
              <p:tags r:id="rId10"/>
            </p:custDataLst>
          </p:nvPr>
        </p:nvGrpSpPr>
        <p:grpSpPr>
          <a:xfrm rot="10389139" flipH="1">
            <a:off x="10537532" y="1135952"/>
            <a:ext cx="4297266" cy="4297266"/>
            <a:chOff x="-3260539" y="1116949"/>
            <a:chExt cx="4297266" cy="4297266"/>
          </a:xfrm>
        </p:grpSpPr>
        <p:sp>
          <p:nvSpPr>
            <p:cNvPr id="33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PA_椭圆 26"/>
          <p:cNvSpPr/>
          <p:nvPr>
            <p:custDataLst>
              <p:tags r:id="rId11"/>
            </p:custDataLst>
          </p:nvPr>
        </p:nvSpPr>
        <p:spPr>
          <a:xfrm>
            <a:off x="761639" y="2860859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ageCurlDoubl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1" grpId="0"/>
      <p:bldP spid="12" grpId="0"/>
      <p:bldP spid="13" grpId="0" animBg="1"/>
      <p:bldP spid="14" grpId="0"/>
      <p:bldP spid="21" grpId="0" animBg="1"/>
      <p:bldP spid="26" grpId="0" animBg="1"/>
      <p:bldP spid="27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7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  <a14:imgEffect>
                      <a14:saturation sa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-3293053" y="-646778"/>
            <a:ext cx="9658486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程序概览</a:t>
            </a:r>
            <a:endParaRPr lang="zh-CN" altLang="en-US" sz="3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-1" fmla="*/ 309563 w 2371725"/>
              <a:gd name="connsiteY0-2" fmla="*/ 123825 h 280987"/>
              <a:gd name="connsiteX1-3" fmla="*/ 2371725 w 2371725"/>
              <a:gd name="connsiteY1-4" fmla="*/ 0 h 280987"/>
              <a:gd name="connsiteX2-5" fmla="*/ 2243138 w 2371725"/>
              <a:gd name="connsiteY2-6" fmla="*/ 252412 h 280987"/>
              <a:gd name="connsiteX3-7" fmla="*/ 0 w 2371725"/>
              <a:gd name="connsiteY3-8" fmla="*/ 280987 h 280987"/>
              <a:gd name="connsiteX4-9" fmla="*/ 309563 w 2371725"/>
              <a:gd name="connsiteY4-10" fmla="*/ 123825 h 280987"/>
              <a:gd name="connsiteX0-11" fmla="*/ 309563 w 2371725"/>
              <a:gd name="connsiteY0-12" fmla="*/ 123825 h 280987"/>
              <a:gd name="connsiteX1-13" fmla="*/ 2371725 w 2371725"/>
              <a:gd name="connsiteY1-14" fmla="*/ 0 h 280987"/>
              <a:gd name="connsiteX2-15" fmla="*/ 2243138 w 2371725"/>
              <a:gd name="connsiteY2-16" fmla="*/ 252412 h 280987"/>
              <a:gd name="connsiteX3-17" fmla="*/ 0 w 2371725"/>
              <a:gd name="connsiteY3-18" fmla="*/ 280987 h 280987"/>
              <a:gd name="connsiteX4-19" fmla="*/ 309563 w 2371725"/>
              <a:gd name="connsiteY4-20" fmla="*/ 123825 h 280987"/>
              <a:gd name="connsiteX0-21" fmla="*/ 300038 w 2371725"/>
              <a:gd name="connsiteY0-22" fmla="*/ 90488 h 280987"/>
              <a:gd name="connsiteX1-23" fmla="*/ 2371725 w 2371725"/>
              <a:gd name="connsiteY1-24" fmla="*/ 0 h 280987"/>
              <a:gd name="connsiteX2-25" fmla="*/ 2243138 w 2371725"/>
              <a:gd name="connsiteY2-26" fmla="*/ 252412 h 280987"/>
              <a:gd name="connsiteX3-27" fmla="*/ 0 w 2371725"/>
              <a:gd name="connsiteY3-28" fmla="*/ 280987 h 280987"/>
              <a:gd name="connsiteX4-29" fmla="*/ 300038 w 2371725"/>
              <a:gd name="connsiteY4-30" fmla="*/ 90488 h 280987"/>
              <a:gd name="connsiteX0-31" fmla="*/ 300038 w 2371725"/>
              <a:gd name="connsiteY0-32" fmla="*/ 90488 h 280987"/>
              <a:gd name="connsiteX1-33" fmla="*/ 2371725 w 2371725"/>
              <a:gd name="connsiteY1-34" fmla="*/ 0 h 280987"/>
              <a:gd name="connsiteX2-35" fmla="*/ 2243138 w 2371725"/>
              <a:gd name="connsiteY2-36" fmla="*/ 252412 h 280987"/>
              <a:gd name="connsiteX3-37" fmla="*/ 0 w 2371725"/>
              <a:gd name="connsiteY3-38" fmla="*/ 280987 h 280987"/>
              <a:gd name="connsiteX4-39" fmla="*/ 300038 w 2371725"/>
              <a:gd name="connsiteY4-40" fmla="*/ 90488 h 280987"/>
              <a:gd name="connsiteX0-41" fmla="*/ 300038 w 2362200"/>
              <a:gd name="connsiteY0-42" fmla="*/ 104775 h 295274"/>
              <a:gd name="connsiteX1-43" fmla="*/ 2362200 w 2362200"/>
              <a:gd name="connsiteY1-44" fmla="*/ 0 h 295274"/>
              <a:gd name="connsiteX2-45" fmla="*/ 2243138 w 2362200"/>
              <a:gd name="connsiteY2-46" fmla="*/ 266699 h 295274"/>
              <a:gd name="connsiteX3-47" fmla="*/ 0 w 2362200"/>
              <a:gd name="connsiteY3-48" fmla="*/ 295274 h 295274"/>
              <a:gd name="connsiteX4-49" fmla="*/ 300038 w 2362200"/>
              <a:gd name="connsiteY4-50" fmla="*/ 104775 h 295274"/>
              <a:gd name="connsiteX0-51" fmla="*/ 36513 w 2362200"/>
              <a:gd name="connsiteY0-52" fmla="*/ 130175 h 295274"/>
              <a:gd name="connsiteX1-53" fmla="*/ 2362200 w 2362200"/>
              <a:gd name="connsiteY1-54" fmla="*/ 0 h 295274"/>
              <a:gd name="connsiteX2-55" fmla="*/ 2243138 w 2362200"/>
              <a:gd name="connsiteY2-56" fmla="*/ 266699 h 295274"/>
              <a:gd name="connsiteX3-57" fmla="*/ 0 w 2362200"/>
              <a:gd name="connsiteY3-58" fmla="*/ 295274 h 295274"/>
              <a:gd name="connsiteX4-59" fmla="*/ 36513 w 2362200"/>
              <a:gd name="connsiteY4-60" fmla="*/ 130175 h 295274"/>
              <a:gd name="connsiteX0-61" fmla="*/ 69537 w 2395224"/>
              <a:gd name="connsiteY0-62" fmla="*/ 130175 h 295274"/>
              <a:gd name="connsiteX1-63" fmla="*/ 2395224 w 2395224"/>
              <a:gd name="connsiteY1-64" fmla="*/ 0 h 295274"/>
              <a:gd name="connsiteX2-65" fmla="*/ 2276162 w 2395224"/>
              <a:gd name="connsiteY2-66" fmla="*/ 266699 h 295274"/>
              <a:gd name="connsiteX3-67" fmla="*/ 33024 w 2395224"/>
              <a:gd name="connsiteY3-68" fmla="*/ 295274 h 295274"/>
              <a:gd name="connsiteX4-69" fmla="*/ 69537 w 2395224"/>
              <a:gd name="connsiteY4-70" fmla="*/ 130175 h 295274"/>
              <a:gd name="connsiteX0-71" fmla="*/ 69537 w 2595249"/>
              <a:gd name="connsiteY0-72" fmla="*/ 130175 h 295274"/>
              <a:gd name="connsiteX1-73" fmla="*/ 2595249 w 2595249"/>
              <a:gd name="connsiteY1-74" fmla="*/ 0 h 295274"/>
              <a:gd name="connsiteX2-75" fmla="*/ 2276162 w 2595249"/>
              <a:gd name="connsiteY2-76" fmla="*/ 266699 h 295274"/>
              <a:gd name="connsiteX3-77" fmla="*/ 33024 w 2595249"/>
              <a:gd name="connsiteY3-78" fmla="*/ 295274 h 295274"/>
              <a:gd name="connsiteX4-79" fmla="*/ 69537 w 2595249"/>
              <a:gd name="connsiteY4-80" fmla="*/ 130175 h 295274"/>
              <a:gd name="connsiteX0-81" fmla="*/ 69537 w 2595249"/>
              <a:gd name="connsiteY0-82" fmla="*/ 130175 h 295274"/>
              <a:gd name="connsiteX1-83" fmla="*/ 2595249 w 2595249"/>
              <a:gd name="connsiteY1-84" fmla="*/ 0 h 295274"/>
              <a:gd name="connsiteX2-85" fmla="*/ 2276162 w 2595249"/>
              <a:gd name="connsiteY2-86" fmla="*/ 266699 h 295274"/>
              <a:gd name="connsiteX3-87" fmla="*/ 33024 w 2595249"/>
              <a:gd name="connsiteY3-88" fmla="*/ 295274 h 295274"/>
              <a:gd name="connsiteX4-89" fmla="*/ 69537 w 2595249"/>
              <a:gd name="connsiteY4-90" fmla="*/ 130175 h 295274"/>
              <a:gd name="connsiteX0-91" fmla="*/ 62456 w 2611980"/>
              <a:gd name="connsiteY0-92" fmla="*/ 139700 h 295274"/>
              <a:gd name="connsiteX1-93" fmla="*/ 2611980 w 2611980"/>
              <a:gd name="connsiteY1-94" fmla="*/ 0 h 295274"/>
              <a:gd name="connsiteX2-95" fmla="*/ 2292893 w 2611980"/>
              <a:gd name="connsiteY2-96" fmla="*/ 266699 h 295274"/>
              <a:gd name="connsiteX3-97" fmla="*/ 49755 w 2611980"/>
              <a:gd name="connsiteY3-98" fmla="*/ 295274 h 295274"/>
              <a:gd name="connsiteX4-99" fmla="*/ 62456 w 2611980"/>
              <a:gd name="connsiteY4-100" fmla="*/ 139700 h 295274"/>
              <a:gd name="connsiteX0-101" fmla="*/ 62456 w 2611980"/>
              <a:gd name="connsiteY0-102" fmla="*/ 139700 h 295274"/>
              <a:gd name="connsiteX1-103" fmla="*/ 2611980 w 2611980"/>
              <a:gd name="connsiteY1-104" fmla="*/ 0 h 295274"/>
              <a:gd name="connsiteX2-105" fmla="*/ 2292893 w 2611980"/>
              <a:gd name="connsiteY2-106" fmla="*/ 266699 h 295274"/>
              <a:gd name="connsiteX3-107" fmla="*/ 49755 w 2611980"/>
              <a:gd name="connsiteY3-108" fmla="*/ 295274 h 295274"/>
              <a:gd name="connsiteX4-109" fmla="*/ 62456 w 2611980"/>
              <a:gd name="connsiteY4-110" fmla="*/ 139700 h 295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  <a:gd name="connsiteX0-103" fmla="*/ 1552733 w 1552733"/>
              <a:gd name="connsiteY0-104" fmla="*/ 0 h 273021"/>
              <a:gd name="connsiteX1-105" fmla="*/ 694373 w 1552733"/>
              <a:gd name="connsiteY1-106" fmla="*/ 251777 h 273021"/>
              <a:gd name="connsiteX2-107" fmla="*/ 0 w 1552733"/>
              <a:gd name="connsiteY2-108" fmla="*/ 195262 h 273021"/>
              <a:gd name="connsiteX0-109" fmla="*/ 1559083 w 1559083"/>
              <a:gd name="connsiteY0-110" fmla="*/ 0 h 300264"/>
              <a:gd name="connsiteX1-111" fmla="*/ 694373 w 1559083"/>
              <a:gd name="connsiteY1-112" fmla="*/ 277177 h 300264"/>
              <a:gd name="connsiteX2-113" fmla="*/ 0 w 1559083"/>
              <a:gd name="connsiteY2-114" fmla="*/ 220662 h 300264"/>
              <a:gd name="connsiteX0-115" fmla="*/ 1559083 w 1559083"/>
              <a:gd name="connsiteY0-116" fmla="*/ 0 h 300264"/>
              <a:gd name="connsiteX1-117" fmla="*/ 694373 w 1559083"/>
              <a:gd name="connsiteY1-118" fmla="*/ 277177 h 300264"/>
              <a:gd name="connsiteX2-119" fmla="*/ 0 w 1559083"/>
              <a:gd name="connsiteY2-120" fmla="*/ 220662 h 300264"/>
              <a:gd name="connsiteX0-121" fmla="*/ 1559083 w 1559083"/>
              <a:gd name="connsiteY0-122" fmla="*/ 0 h 345677"/>
              <a:gd name="connsiteX1-123" fmla="*/ 694373 w 1559083"/>
              <a:gd name="connsiteY1-124" fmla="*/ 334327 h 345677"/>
              <a:gd name="connsiteX2-125" fmla="*/ 0 w 1559083"/>
              <a:gd name="connsiteY2-126" fmla="*/ 220662 h 345677"/>
              <a:gd name="connsiteX0-127" fmla="*/ 1559083 w 1559083"/>
              <a:gd name="connsiteY0-128" fmla="*/ 0 h 334334"/>
              <a:gd name="connsiteX1-129" fmla="*/ 694373 w 1559083"/>
              <a:gd name="connsiteY1-130" fmla="*/ 334327 h 334334"/>
              <a:gd name="connsiteX2-131" fmla="*/ 0 w 1559083"/>
              <a:gd name="connsiteY2-132" fmla="*/ 220662 h 334334"/>
              <a:gd name="connsiteX0-133" fmla="*/ 1559083 w 1559083"/>
              <a:gd name="connsiteY0-134" fmla="*/ 0 h 334334"/>
              <a:gd name="connsiteX1-135" fmla="*/ 694373 w 1559083"/>
              <a:gd name="connsiteY1-136" fmla="*/ 334327 h 334334"/>
              <a:gd name="connsiteX2-137" fmla="*/ 0 w 1559083"/>
              <a:gd name="connsiteY2-138" fmla="*/ 220662 h 334334"/>
              <a:gd name="connsiteX0-139" fmla="*/ 1559083 w 1559083"/>
              <a:gd name="connsiteY0-140" fmla="*/ 0 h 462919"/>
              <a:gd name="connsiteX1-141" fmla="*/ 632461 w 1559083"/>
              <a:gd name="connsiteY1-142" fmla="*/ 462915 h 462919"/>
              <a:gd name="connsiteX2-143" fmla="*/ 0 w 1559083"/>
              <a:gd name="connsiteY2-144" fmla="*/ 220662 h 462919"/>
              <a:gd name="connsiteX0-145" fmla="*/ 1716245 w 1716245"/>
              <a:gd name="connsiteY0-146" fmla="*/ 0 h 478467"/>
              <a:gd name="connsiteX1-147" fmla="*/ 789623 w 1716245"/>
              <a:gd name="connsiteY1-148" fmla="*/ 462915 h 478467"/>
              <a:gd name="connsiteX2-149" fmla="*/ 0 w 1716245"/>
              <a:gd name="connsiteY2-150" fmla="*/ 325437 h 478467"/>
              <a:gd name="connsiteX0-151" fmla="*/ 1716245 w 1716360"/>
              <a:gd name="connsiteY0-152" fmla="*/ 0 h 478467"/>
              <a:gd name="connsiteX1-153" fmla="*/ 789623 w 1716360"/>
              <a:gd name="connsiteY1-154" fmla="*/ 462915 h 478467"/>
              <a:gd name="connsiteX2-155" fmla="*/ 0 w 1716360"/>
              <a:gd name="connsiteY2-156" fmla="*/ 325437 h 478467"/>
              <a:gd name="connsiteX0-157" fmla="*/ 1716245 w 1716341"/>
              <a:gd name="connsiteY0-158" fmla="*/ 0 h 464397"/>
              <a:gd name="connsiteX1-159" fmla="*/ 789623 w 1716341"/>
              <a:gd name="connsiteY1-160" fmla="*/ 462915 h 464397"/>
              <a:gd name="connsiteX2-161" fmla="*/ 0 w 1716341"/>
              <a:gd name="connsiteY2-162" fmla="*/ 325437 h 464397"/>
              <a:gd name="connsiteX0-163" fmla="*/ 1716245 w 1716336"/>
              <a:gd name="connsiteY0-164" fmla="*/ 0 h 415251"/>
              <a:gd name="connsiteX1-165" fmla="*/ 741998 w 1716336"/>
              <a:gd name="connsiteY1-166" fmla="*/ 410528 h 415251"/>
              <a:gd name="connsiteX2-167" fmla="*/ 0 w 1716336"/>
              <a:gd name="connsiteY2-168" fmla="*/ 325437 h 415251"/>
              <a:gd name="connsiteX0-169" fmla="*/ 1716245 w 1716245"/>
              <a:gd name="connsiteY0-170" fmla="*/ 0 h 415251"/>
              <a:gd name="connsiteX1-171" fmla="*/ 741998 w 1716245"/>
              <a:gd name="connsiteY1-172" fmla="*/ 410528 h 415251"/>
              <a:gd name="connsiteX2-173" fmla="*/ 0 w 1716245"/>
              <a:gd name="connsiteY2-174" fmla="*/ 325437 h 415251"/>
              <a:gd name="connsiteX0-175" fmla="*/ 1716245 w 1716245"/>
              <a:gd name="connsiteY0-176" fmla="*/ 0 h 342919"/>
              <a:gd name="connsiteX1-177" fmla="*/ 576898 w 1716245"/>
              <a:gd name="connsiteY1-178" fmla="*/ 93028 h 342919"/>
              <a:gd name="connsiteX2-179" fmla="*/ 0 w 1716245"/>
              <a:gd name="connsiteY2-180" fmla="*/ 325437 h 342919"/>
              <a:gd name="connsiteX0-181" fmla="*/ 1811495 w 1811495"/>
              <a:gd name="connsiteY0-182" fmla="*/ 163513 h 381768"/>
              <a:gd name="connsiteX1-183" fmla="*/ 672148 w 1811495"/>
              <a:gd name="connsiteY1-184" fmla="*/ 256541 h 381768"/>
              <a:gd name="connsiteX2-185" fmla="*/ 0 w 1811495"/>
              <a:gd name="connsiteY2-186" fmla="*/ 0 h 381768"/>
              <a:gd name="connsiteX0-187" fmla="*/ 1811495 w 1811495"/>
              <a:gd name="connsiteY0-188" fmla="*/ 163513 h 381768"/>
              <a:gd name="connsiteX1-189" fmla="*/ 672148 w 1811495"/>
              <a:gd name="connsiteY1-190" fmla="*/ 256541 h 381768"/>
              <a:gd name="connsiteX2-191" fmla="*/ 0 w 1811495"/>
              <a:gd name="connsiteY2-192" fmla="*/ 0 h 381768"/>
              <a:gd name="connsiteX0-193" fmla="*/ 1811495 w 1811495"/>
              <a:gd name="connsiteY0-194" fmla="*/ 163513 h 399364"/>
              <a:gd name="connsiteX1-195" fmla="*/ 672148 w 1811495"/>
              <a:gd name="connsiteY1-196" fmla="*/ 256541 h 399364"/>
              <a:gd name="connsiteX2-197" fmla="*/ 0 w 1811495"/>
              <a:gd name="connsiteY2-198" fmla="*/ 0 h 399364"/>
              <a:gd name="connsiteX0-199" fmla="*/ 1811495 w 1811495"/>
              <a:gd name="connsiteY0-200" fmla="*/ 163513 h 421548"/>
              <a:gd name="connsiteX1-201" fmla="*/ 646748 w 1811495"/>
              <a:gd name="connsiteY1-202" fmla="*/ 307341 h 421548"/>
              <a:gd name="connsiteX2-203" fmla="*/ 0 w 1811495"/>
              <a:gd name="connsiteY2-204" fmla="*/ 0 h 421548"/>
              <a:gd name="connsiteX0-205" fmla="*/ 1811495 w 1811495"/>
              <a:gd name="connsiteY0-206" fmla="*/ 163513 h 405972"/>
              <a:gd name="connsiteX1-207" fmla="*/ 646748 w 1811495"/>
              <a:gd name="connsiteY1-208" fmla="*/ 307341 h 405972"/>
              <a:gd name="connsiteX2-209" fmla="*/ 0 w 1811495"/>
              <a:gd name="connsiteY2-210" fmla="*/ 0 h 405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7527" y="844420"/>
            <a:ext cx="869701" cy="869701"/>
          </a:xfrm>
          <a:prstGeom prst="rect">
            <a:avLst/>
          </a:prstGeom>
        </p:spPr>
      </p:pic>
      <p:pic>
        <p:nvPicPr>
          <p:cNvPr id="15" name="图片 14" descr="图片包含 户外艺术系列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73480"/>
            <a:ext cx="5684520" cy="5684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45710" y="1957705"/>
            <a:ext cx="540448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800" b="1"/>
              <a:t>展示视频</a:t>
            </a:r>
            <a:endParaRPr lang="zh-CN" altLang="en-US" sz="8800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ageCurlDoubl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00141" y="991679"/>
            <a:ext cx="2902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模块分析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7527" y="844420"/>
            <a:ext cx="869701" cy="869701"/>
          </a:xfrm>
          <a:prstGeom prst="rect">
            <a:avLst/>
          </a:prstGeom>
        </p:spPr>
      </p:pic>
      <p:pic>
        <p:nvPicPr>
          <p:cNvPr id="15" name="图片 14" descr="图片包含 户外艺术系列&#10;&#10;描述已自动生成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73480"/>
            <a:ext cx="5684520" cy="5684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9" y="2241844"/>
            <a:ext cx="10203873" cy="3337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Requires="p14">
        <p15:prstTrans prst="pageCurlDouble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总体设计一览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61770" y="1874520"/>
            <a:ext cx="479425" cy="3796030"/>
          </a:xfrm>
          <a:prstGeom prst="rect">
            <a:avLst/>
          </a:prstGeom>
        </p:spPr>
        <p:txBody>
          <a:bodyPr wrap="square" lIns="91438" tIns="45719" rIns="91438" bIns="45719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华文中宋" panose="02010600040101010101" charset="-122"/>
                <a:ea typeface="华文中宋" panose="02010600040101010101" charset="-122"/>
                <a:sym typeface="+mn-ea"/>
              </a:rPr>
              <a:t>核心程序执行流程</a:t>
            </a:r>
            <a:endParaRPr lang="zh-CN" altLang="en-US" sz="2400" b="1" dirty="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90733" y="1062955"/>
            <a:ext cx="7925842" cy="5470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7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  <a14:imgEffect>
                      <a14:saturation sa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-3293053" y="-646778"/>
            <a:ext cx="9658486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45250" y="3785235"/>
            <a:ext cx="4286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项目要求实现与功能详解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-1" fmla="*/ 309563 w 2371725"/>
              <a:gd name="connsiteY0-2" fmla="*/ 123825 h 280987"/>
              <a:gd name="connsiteX1-3" fmla="*/ 2371725 w 2371725"/>
              <a:gd name="connsiteY1-4" fmla="*/ 0 h 280987"/>
              <a:gd name="connsiteX2-5" fmla="*/ 2243138 w 2371725"/>
              <a:gd name="connsiteY2-6" fmla="*/ 252412 h 280987"/>
              <a:gd name="connsiteX3-7" fmla="*/ 0 w 2371725"/>
              <a:gd name="connsiteY3-8" fmla="*/ 280987 h 280987"/>
              <a:gd name="connsiteX4-9" fmla="*/ 309563 w 2371725"/>
              <a:gd name="connsiteY4-10" fmla="*/ 123825 h 280987"/>
              <a:gd name="connsiteX0-11" fmla="*/ 309563 w 2371725"/>
              <a:gd name="connsiteY0-12" fmla="*/ 123825 h 280987"/>
              <a:gd name="connsiteX1-13" fmla="*/ 2371725 w 2371725"/>
              <a:gd name="connsiteY1-14" fmla="*/ 0 h 280987"/>
              <a:gd name="connsiteX2-15" fmla="*/ 2243138 w 2371725"/>
              <a:gd name="connsiteY2-16" fmla="*/ 252412 h 280987"/>
              <a:gd name="connsiteX3-17" fmla="*/ 0 w 2371725"/>
              <a:gd name="connsiteY3-18" fmla="*/ 280987 h 280987"/>
              <a:gd name="connsiteX4-19" fmla="*/ 309563 w 2371725"/>
              <a:gd name="connsiteY4-20" fmla="*/ 123825 h 280987"/>
              <a:gd name="connsiteX0-21" fmla="*/ 300038 w 2371725"/>
              <a:gd name="connsiteY0-22" fmla="*/ 90488 h 280987"/>
              <a:gd name="connsiteX1-23" fmla="*/ 2371725 w 2371725"/>
              <a:gd name="connsiteY1-24" fmla="*/ 0 h 280987"/>
              <a:gd name="connsiteX2-25" fmla="*/ 2243138 w 2371725"/>
              <a:gd name="connsiteY2-26" fmla="*/ 252412 h 280987"/>
              <a:gd name="connsiteX3-27" fmla="*/ 0 w 2371725"/>
              <a:gd name="connsiteY3-28" fmla="*/ 280987 h 280987"/>
              <a:gd name="connsiteX4-29" fmla="*/ 300038 w 2371725"/>
              <a:gd name="connsiteY4-30" fmla="*/ 90488 h 280987"/>
              <a:gd name="connsiteX0-31" fmla="*/ 300038 w 2371725"/>
              <a:gd name="connsiteY0-32" fmla="*/ 90488 h 280987"/>
              <a:gd name="connsiteX1-33" fmla="*/ 2371725 w 2371725"/>
              <a:gd name="connsiteY1-34" fmla="*/ 0 h 280987"/>
              <a:gd name="connsiteX2-35" fmla="*/ 2243138 w 2371725"/>
              <a:gd name="connsiteY2-36" fmla="*/ 252412 h 280987"/>
              <a:gd name="connsiteX3-37" fmla="*/ 0 w 2371725"/>
              <a:gd name="connsiteY3-38" fmla="*/ 280987 h 280987"/>
              <a:gd name="connsiteX4-39" fmla="*/ 300038 w 2371725"/>
              <a:gd name="connsiteY4-40" fmla="*/ 90488 h 280987"/>
              <a:gd name="connsiteX0-41" fmla="*/ 300038 w 2362200"/>
              <a:gd name="connsiteY0-42" fmla="*/ 104775 h 295274"/>
              <a:gd name="connsiteX1-43" fmla="*/ 2362200 w 2362200"/>
              <a:gd name="connsiteY1-44" fmla="*/ 0 h 295274"/>
              <a:gd name="connsiteX2-45" fmla="*/ 2243138 w 2362200"/>
              <a:gd name="connsiteY2-46" fmla="*/ 266699 h 295274"/>
              <a:gd name="connsiteX3-47" fmla="*/ 0 w 2362200"/>
              <a:gd name="connsiteY3-48" fmla="*/ 295274 h 295274"/>
              <a:gd name="connsiteX4-49" fmla="*/ 300038 w 2362200"/>
              <a:gd name="connsiteY4-50" fmla="*/ 104775 h 295274"/>
              <a:gd name="connsiteX0-51" fmla="*/ 36513 w 2362200"/>
              <a:gd name="connsiteY0-52" fmla="*/ 130175 h 295274"/>
              <a:gd name="connsiteX1-53" fmla="*/ 2362200 w 2362200"/>
              <a:gd name="connsiteY1-54" fmla="*/ 0 h 295274"/>
              <a:gd name="connsiteX2-55" fmla="*/ 2243138 w 2362200"/>
              <a:gd name="connsiteY2-56" fmla="*/ 266699 h 295274"/>
              <a:gd name="connsiteX3-57" fmla="*/ 0 w 2362200"/>
              <a:gd name="connsiteY3-58" fmla="*/ 295274 h 295274"/>
              <a:gd name="connsiteX4-59" fmla="*/ 36513 w 2362200"/>
              <a:gd name="connsiteY4-60" fmla="*/ 130175 h 295274"/>
              <a:gd name="connsiteX0-61" fmla="*/ 69537 w 2395224"/>
              <a:gd name="connsiteY0-62" fmla="*/ 130175 h 295274"/>
              <a:gd name="connsiteX1-63" fmla="*/ 2395224 w 2395224"/>
              <a:gd name="connsiteY1-64" fmla="*/ 0 h 295274"/>
              <a:gd name="connsiteX2-65" fmla="*/ 2276162 w 2395224"/>
              <a:gd name="connsiteY2-66" fmla="*/ 266699 h 295274"/>
              <a:gd name="connsiteX3-67" fmla="*/ 33024 w 2395224"/>
              <a:gd name="connsiteY3-68" fmla="*/ 295274 h 295274"/>
              <a:gd name="connsiteX4-69" fmla="*/ 69537 w 2395224"/>
              <a:gd name="connsiteY4-70" fmla="*/ 130175 h 295274"/>
              <a:gd name="connsiteX0-71" fmla="*/ 69537 w 2595249"/>
              <a:gd name="connsiteY0-72" fmla="*/ 130175 h 295274"/>
              <a:gd name="connsiteX1-73" fmla="*/ 2595249 w 2595249"/>
              <a:gd name="connsiteY1-74" fmla="*/ 0 h 295274"/>
              <a:gd name="connsiteX2-75" fmla="*/ 2276162 w 2595249"/>
              <a:gd name="connsiteY2-76" fmla="*/ 266699 h 295274"/>
              <a:gd name="connsiteX3-77" fmla="*/ 33024 w 2595249"/>
              <a:gd name="connsiteY3-78" fmla="*/ 295274 h 295274"/>
              <a:gd name="connsiteX4-79" fmla="*/ 69537 w 2595249"/>
              <a:gd name="connsiteY4-80" fmla="*/ 130175 h 295274"/>
              <a:gd name="connsiteX0-81" fmla="*/ 69537 w 2595249"/>
              <a:gd name="connsiteY0-82" fmla="*/ 130175 h 295274"/>
              <a:gd name="connsiteX1-83" fmla="*/ 2595249 w 2595249"/>
              <a:gd name="connsiteY1-84" fmla="*/ 0 h 295274"/>
              <a:gd name="connsiteX2-85" fmla="*/ 2276162 w 2595249"/>
              <a:gd name="connsiteY2-86" fmla="*/ 266699 h 295274"/>
              <a:gd name="connsiteX3-87" fmla="*/ 33024 w 2595249"/>
              <a:gd name="connsiteY3-88" fmla="*/ 295274 h 295274"/>
              <a:gd name="connsiteX4-89" fmla="*/ 69537 w 2595249"/>
              <a:gd name="connsiteY4-90" fmla="*/ 130175 h 295274"/>
              <a:gd name="connsiteX0-91" fmla="*/ 62456 w 2611980"/>
              <a:gd name="connsiteY0-92" fmla="*/ 139700 h 295274"/>
              <a:gd name="connsiteX1-93" fmla="*/ 2611980 w 2611980"/>
              <a:gd name="connsiteY1-94" fmla="*/ 0 h 295274"/>
              <a:gd name="connsiteX2-95" fmla="*/ 2292893 w 2611980"/>
              <a:gd name="connsiteY2-96" fmla="*/ 266699 h 295274"/>
              <a:gd name="connsiteX3-97" fmla="*/ 49755 w 2611980"/>
              <a:gd name="connsiteY3-98" fmla="*/ 295274 h 295274"/>
              <a:gd name="connsiteX4-99" fmla="*/ 62456 w 2611980"/>
              <a:gd name="connsiteY4-100" fmla="*/ 139700 h 295274"/>
              <a:gd name="connsiteX0-101" fmla="*/ 62456 w 2611980"/>
              <a:gd name="connsiteY0-102" fmla="*/ 139700 h 295274"/>
              <a:gd name="connsiteX1-103" fmla="*/ 2611980 w 2611980"/>
              <a:gd name="connsiteY1-104" fmla="*/ 0 h 295274"/>
              <a:gd name="connsiteX2-105" fmla="*/ 2292893 w 2611980"/>
              <a:gd name="connsiteY2-106" fmla="*/ 266699 h 295274"/>
              <a:gd name="connsiteX3-107" fmla="*/ 49755 w 2611980"/>
              <a:gd name="connsiteY3-108" fmla="*/ 295274 h 295274"/>
              <a:gd name="connsiteX4-109" fmla="*/ 62456 w 2611980"/>
              <a:gd name="connsiteY4-110" fmla="*/ 139700 h 295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-1" fmla="*/ 1130300 w 1130300"/>
              <a:gd name="connsiteY0-2" fmla="*/ 0 h 457200"/>
              <a:gd name="connsiteX1-3" fmla="*/ 800100 w 1130300"/>
              <a:gd name="connsiteY1-4" fmla="*/ 355600 h 457200"/>
              <a:gd name="connsiteX2-5" fmla="*/ 0 w 1130300"/>
              <a:gd name="connsiteY2-6" fmla="*/ 457200 h 457200"/>
              <a:gd name="connsiteX0-7" fmla="*/ 1130300 w 1130300"/>
              <a:gd name="connsiteY0-8" fmla="*/ 0 h 457200"/>
              <a:gd name="connsiteX1-9" fmla="*/ 800100 w 1130300"/>
              <a:gd name="connsiteY1-10" fmla="*/ 355600 h 457200"/>
              <a:gd name="connsiteX2-11" fmla="*/ 0 w 1130300"/>
              <a:gd name="connsiteY2-12" fmla="*/ 457200 h 457200"/>
              <a:gd name="connsiteX0-13" fmla="*/ 1130300 w 1130300"/>
              <a:gd name="connsiteY0-14" fmla="*/ 0 h 457200"/>
              <a:gd name="connsiteX1-15" fmla="*/ 800100 w 1130300"/>
              <a:gd name="connsiteY1-16" fmla="*/ 355600 h 457200"/>
              <a:gd name="connsiteX2-17" fmla="*/ 0 w 1130300"/>
              <a:gd name="connsiteY2-18" fmla="*/ 457200 h 457200"/>
              <a:gd name="connsiteX0-19" fmla="*/ 1135062 w 1135062"/>
              <a:gd name="connsiteY0-20" fmla="*/ 0 h 447675"/>
              <a:gd name="connsiteX1-21" fmla="*/ 800100 w 1135062"/>
              <a:gd name="connsiteY1-22" fmla="*/ 346075 h 447675"/>
              <a:gd name="connsiteX2-23" fmla="*/ 0 w 1135062"/>
              <a:gd name="connsiteY2-24" fmla="*/ 447675 h 447675"/>
              <a:gd name="connsiteX0-25" fmla="*/ 1118393 w 1118393"/>
              <a:gd name="connsiteY0-26" fmla="*/ 0 h 433387"/>
              <a:gd name="connsiteX1-27" fmla="*/ 800100 w 1118393"/>
              <a:gd name="connsiteY1-28" fmla="*/ 331787 h 433387"/>
              <a:gd name="connsiteX2-29" fmla="*/ 0 w 1118393"/>
              <a:gd name="connsiteY2-30" fmla="*/ 433387 h 433387"/>
              <a:gd name="connsiteX0-31" fmla="*/ 1118393 w 1118393"/>
              <a:gd name="connsiteY0-32" fmla="*/ 0 h 433387"/>
              <a:gd name="connsiteX1-33" fmla="*/ 733425 w 1118393"/>
              <a:gd name="connsiteY1-34" fmla="*/ 353218 h 433387"/>
              <a:gd name="connsiteX2-35" fmla="*/ 0 w 1118393"/>
              <a:gd name="connsiteY2-36" fmla="*/ 433387 h 433387"/>
              <a:gd name="connsiteX0-37" fmla="*/ 1118393 w 1118393"/>
              <a:gd name="connsiteY0-38" fmla="*/ 0 h 433387"/>
              <a:gd name="connsiteX1-39" fmla="*/ 733425 w 1118393"/>
              <a:gd name="connsiteY1-40" fmla="*/ 353218 h 433387"/>
              <a:gd name="connsiteX2-41" fmla="*/ 0 w 1118393"/>
              <a:gd name="connsiteY2-42" fmla="*/ 433387 h 433387"/>
              <a:gd name="connsiteX0-43" fmla="*/ 1118393 w 1118393"/>
              <a:gd name="connsiteY0-44" fmla="*/ 0 h 433387"/>
              <a:gd name="connsiteX1-45" fmla="*/ 664845 w 1118393"/>
              <a:gd name="connsiteY1-46" fmla="*/ 261778 h 433387"/>
              <a:gd name="connsiteX2-47" fmla="*/ 0 w 1118393"/>
              <a:gd name="connsiteY2-48" fmla="*/ 433387 h 433387"/>
              <a:gd name="connsiteX0-49" fmla="*/ 1118393 w 1118393"/>
              <a:gd name="connsiteY0-50" fmla="*/ 0 h 433387"/>
              <a:gd name="connsiteX1-51" fmla="*/ 664845 w 1118393"/>
              <a:gd name="connsiteY1-52" fmla="*/ 261778 h 433387"/>
              <a:gd name="connsiteX2-53" fmla="*/ 0 w 1118393"/>
              <a:gd name="connsiteY2-54" fmla="*/ 433387 h 433387"/>
              <a:gd name="connsiteX0-55" fmla="*/ 1118393 w 1118393"/>
              <a:gd name="connsiteY0-56" fmla="*/ 0 h 433387"/>
              <a:gd name="connsiteX1-57" fmla="*/ 664845 w 1118393"/>
              <a:gd name="connsiteY1-58" fmla="*/ 330358 h 433387"/>
              <a:gd name="connsiteX2-59" fmla="*/ 0 w 1118393"/>
              <a:gd name="connsiteY2-60" fmla="*/ 433387 h 433387"/>
              <a:gd name="connsiteX0-61" fmla="*/ 1171733 w 1171733"/>
              <a:gd name="connsiteY0-62" fmla="*/ 0 h 342127"/>
              <a:gd name="connsiteX1-63" fmla="*/ 718185 w 1171733"/>
              <a:gd name="connsiteY1-64" fmla="*/ 330358 h 342127"/>
              <a:gd name="connsiteX2-65" fmla="*/ 0 w 1171733"/>
              <a:gd name="connsiteY2-66" fmla="*/ 280987 h 342127"/>
              <a:gd name="connsiteX0-67" fmla="*/ 1171733 w 1171733"/>
              <a:gd name="connsiteY0-68" fmla="*/ 0 h 360283"/>
              <a:gd name="connsiteX1-69" fmla="*/ 718185 w 1171733"/>
              <a:gd name="connsiteY1-70" fmla="*/ 330358 h 360283"/>
              <a:gd name="connsiteX2-71" fmla="*/ 0 w 1171733"/>
              <a:gd name="connsiteY2-72" fmla="*/ 280987 h 360283"/>
              <a:gd name="connsiteX0-73" fmla="*/ 1184433 w 1184433"/>
              <a:gd name="connsiteY0-74" fmla="*/ 0 h 363685"/>
              <a:gd name="connsiteX1-75" fmla="*/ 718185 w 1184433"/>
              <a:gd name="connsiteY1-76" fmla="*/ 333533 h 363685"/>
              <a:gd name="connsiteX2-77" fmla="*/ 0 w 1184433"/>
              <a:gd name="connsiteY2-78" fmla="*/ 284162 h 363685"/>
              <a:gd name="connsiteX0-79" fmla="*/ 1184433 w 1184433"/>
              <a:gd name="connsiteY0-80" fmla="*/ 0 h 373350"/>
              <a:gd name="connsiteX1-81" fmla="*/ 770573 w 1184433"/>
              <a:gd name="connsiteY1-82" fmla="*/ 347821 h 373350"/>
              <a:gd name="connsiteX2-83" fmla="*/ 0 w 1184433"/>
              <a:gd name="connsiteY2-84" fmla="*/ 284162 h 373350"/>
              <a:gd name="connsiteX0-85" fmla="*/ 1184433 w 1184433"/>
              <a:gd name="connsiteY0-86" fmla="*/ 0 h 381795"/>
              <a:gd name="connsiteX1-87" fmla="*/ 770573 w 1184433"/>
              <a:gd name="connsiteY1-88" fmla="*/ 347821 h 381795"/>
              <a:gd name="connsiteX2-89" fmla="*/ 0 w 1184433"/>
              <a:gd name="connsiteY2-90" fmla="*/ 284162 h 381795"/>
              <a:gd name="connsiteX0-91" fmla="*/ 1184433 w 1184433"/>
              <a:gd name="connsiteY0-92" fmla="*/ 0 h 376765"/>
              <a:gd name="connsiteX1-93" fmla="*/ 694373 w 1184433"/>
              <a:gd name="connsiteY1-94" fmla="*/ 340677 h 376765"/>
              <a:gd name="connsiteX2-95" fmla="*/ 0 w 1184433"/>
              <a:gd name="connsiteY2-96" fmla="*/ 284162 h 376765"/>
              <a:gd name="connsiteX0-97" fmla="*/ 1184433 w 1184433"/>
              <a:gd name="connsiteY0-98" fmla="*/ 0 h 372573"/>
              <a:gd name="connsiteX1-99" fmla="*/ 694373 w 1184433"/>
              <a:gd name="connsiteY1-100" fmla="*/ 340677 h 372573"/>
              <a:gd name="connsiteX2-101" fmla="*/ 0 w 1184433"/>
              <a:gd name="connsiteY2-102" fmla="*/ 284162 h 372573"/>
              <a:gd name="connsiteX0-103" fmla="*/ 1552733 w 1552733"/>
              <a:gd name="connsiteY0-104" fmla="*/ 0 h 273021"/>
              <a:gd name="connsiteX1-105" fmla="*/ 694373 w 1552733"/>
              <a:gd name="connsiteY1-106" fmla="*/ 251777 h 273021"/>
              <a:gd name="connsiteX2-107" fmla="*/ 0 w 1552733"/>
              <a:gd name="connsiteY2-108" fmla="*/ 195262 h 273021"/>
              <a:gd name="connsiteX0-109" fmla="*/ 1559083 w 1559083"/>
              <a:gd name="connsiteY0-110" fmla="*/ 0 h 300264"/>
              <a:gd name="connsiteX1-111" fmla="*/ 694373 w 1559083"/>
              <a:gd name="connsiteY1-112" fmla="*/ 277177 h 300264"/>
              <a:gd name="connsiteX2-113" fmla="*/ 0 w 1559083"/>
              <a:gd name="connsiteY2-114" fmla="*/ 220662 h 300264"/>
              <a:gd name="connsiteX0-115" fmla="*/ 1559083 w 1559083"/>
              <a:gd name="connsiteY0-116" fmla="*/ 0 h 300264"/>
              <a:gd name="connsiteX1-117" fmla="*/ 694373 w 1559083"/>
              <a:gd name="connsiteY1-118" fmla="*/ 277177 h 300264"/>
              <a:gd name="connsiteX2-119" fmla="*/ 0 w 1559083"/>
              <a:gd name="connsiteY2-120" fmla="*/ 220662 h 300264"/>
              <a:gd name="connsiteX0-121" fmla="*/ 1559083 w 1559083"/>
              <a:gd name="connsiteY0-122" fmla="*/ 0 h 345677"/>
              <a:gd name="connsiteX1-123" fmla="*/ 694373 w 1559083"/>
              <a:gd name="connsiteY1-124" fmla="*/ 334327 h 345677"/>
              <a:gd name="connsiteX2-125" fmla="*/ 0 w 1559083"/>
              <a:gd name="connsiteY2-126" fmla="*/ 220662 h 345677"/>
              <a:gd name="connsiteX0-127" fmla="*/ 1559083 w 1559083"/>
              <a:gd name="connsiteY0-128" fmla="*/ 0 h 334334"/>
              <a:gd name="connsiteX1-129" fmla="*/ 694373 w 1559083"/>
              <a:gd name="connsiteY1-130" fmla="*/ 334327 h 334334"/>
              <a:gd name="connsiteX2-131" fmla="*/ 0 w 1559083"/>
              <a:gd name="connsiteY2-132" fmla="*/ 220662 h 334334"/>
              <a:gd name="connsiteX0-133" fmla="*/ 1559083 w 1559083"/>
              <a:gd name="connsiteY0-134" fmla="*/ 0 h 334334"/>
              <a:gd name="connsiteX1-135" fmla="*/ 694373 w 1559083"/>
              <a:gd name="connsiteY1-136" fmla="*/ 334327 h 334334"/>
              <a:gd name="connsiteX2-137" fmla="*/ 0 w 1559083"/>
              <a:gd name="connsiteY2-138" fmla="*/ 220662 h 334334"/>
              <a:gd name="connsiteX0-139" fmla="*/ 1559083 w 1559083"/>
              <a:gd name="connsiteY0-140" fmla="*/ 0 h 462919"/>
              <a:gd name="connsiteX1-141" fmla="*/ 632461 w 1559083"/>
              <a:gd name="connsiteY1-142" fmla="*/ 462915 h 462919"/>
              <a:gd name="connsiteX2-143" fmla="*/ 0 w 1559083"/>
              <a:gd name="connsiteY2-144" fmla="*/ 220662 h 462919"/>
              <a:gd name="connsiteX0-145" fmla="*/ 1716245 w 1716245"/>
              <a:gd name="connsiteY0-146" fmla="*/ 0 h 478467"/>
              <a:gd name="connsiteX1-147" fmla="*/ 789623 w 1716245"/>
              <a:gd name="connsiteY1-148" fmla="*/ 462915 h 478467"/>
              <a:gd name="connsiteX2-149" fmla="*/ 0 w 1716245"/>
              <a:gd name="connsiteY2-150" fmla="*/ 325437 h 478467"/>
              <a:gd name="connsiteX0-151" fmla="*/ 1716245 w 1716360"/>
              <a:gd name="connsiteY0-152" fmla="*/ 0 h 478467"/>
              <a:gd name="connsiteX1-153" fmla="*/ 789623 w 1716360"/>
              <a:gd name="connsiteY1-154" fmla="*/ 462915 h 478467"/>
              <a:gd name="connsiteX2-155" fmla="*/ 0 w 1716360"/>
              <a:gd name="connsiteY2-156" fmla="*/ 325437 h 478467"/>
              <a:gd name="connsiteX0-157" fmla="*/ 1716245 w 1716341"/>
              <a:gd name="connsiteY0-158" fmla="*/ 0 h 464397"/>
              <a:gd name="connsiteX1-159" fmla="*/ 789623 w 1716341"/>
              <a:gd name="connsiteY1-160" fmla="*/ 462915 h 464397"/>
              <a:gd name="connsiteX2-161" fmla="*/ 0 w 1716341"/>
              <a:gd name="connsiteY2-162" fmla="*/ 325437 h 464397"/>
              <a:gd name="connsiteX0-163" fmla="*/ 1716245 w 1716336"/>
              <a:gd name="connsiteY0-164" fmla="*/ 0 h 415251"/>
              <a:gd name="connsiteX1-165" fmla="*/ 741998 w 1716336"/>
              <a:gd name="connsiteY1-166" fmla="*/ 410528 h 415251"/>
              <a:gd name="connsiteX2-167" fmla="*/ 0 w 1716336"/>
              <a:gd name="connsiteY2-168" fmla="*/ 325437 h 415251"/>
              <a:gd name="connsiteX0-169" fmla="*/ 1716245 w 1716245"/>
              <a:gd name="connsiteY0-170" fmla="*/ 0 h 415251"/>
              <a:gd name="connsiteX1-171" fmla="*/ 741998 w 1716245"/>
              <a:gd name="connsiteY1-172" fmla="*/ 410528 h 415251"/>
              <a:gd name="connsiteX2-173" fmla="*/ 0 w 1716245"/>
              <a:gd name="connsiteY2-174" fmla="*/ 325437 h 415251"/>
              <a:gd name="connsiteX0-175" fmla="*/ 1716245 w 1716245"/>
              <a:gd name="connsiteY0-176" fmla="*/ 0 h 342919"/>
              <a:gd name="connsiteX1-177" fmla="*/ 576898 w 1716245"/>
              <a:gd name="connsiteY1-178" fmla="*/ 93028 h 342919"/>
              <a:gd name="connsiteX2-179" fmla="*/ 0 w 1716245"/>
              <a:gd name="connsiteY2-180" fmla="*/ 325437 h 342919"/>
              <a:gd name="connsiteX0-181" fmla="*/ 1811495 w 1811495"/>
              <a:gd name="connsiteY0-182" fmla="*/ 163513 h 381768"/>
              <a:gd name="connsiteX1-183" fmla="*/ 672148 w 1811495"/>
              <a:gd name="connsiteY1-184" fmla="*/ 256541 h 381768"/>
              <a:gd name="connsiteX2-185" fmla="*/ 0 w 1811495"/>
              <a:gd name="connsiteY2-186" fmla="*/ 0 h 381768"/>
              <a:gd name="connsiteX0-187" fmla="*/ 1811495 w 1811495"/>
              <a:gd name="connsiteY0-188" fmla="*/ 163513 h 381768"/>
              <a:gd name="connsiteX1-189" fmla="*/ 672148 w 1811495"/>
              <a:gd name="connsiteY1-190" fmla="*/ 256541 h 381768"/>
              <a:gd name="connsiteX2-191" fmla="*/ 0 w 1811495"/>
              <a:gd name="connsiteY2-192" fmla="*/ 0 h 381768"/>
              <a:gd name="connsiteX0-193" fmla="*/ 1811495 w 1811495"/>
              <a:gd name="connsiteY0-194" fmla="*/ 163513 h 399364"/>
              <a:gd name="connsiteX1-195" fmla="*/ 672148 w 1811495"/>
              <a:gd name="connsiteY1-196" fmla="*/ 256541 h 399364"/>
              <a:gd name="connsiteX2-197" fmla="*/ 0 w 1811495"/>
              <a:gd name="connsiteY2-198" fmla="*/ 0 h 399364"/>
              <a:gd name="connsiteX0-199" fmla="*/ 1811495 w 1811495"/>
              <a:gd name="connsiteY0-200" fmla="*/ 163513 h 421548"/>
              <a:gd name="connsiteX1-201" fmla="*/ 646748 w 1811495"/>
              <a:gd name="connsiteY1-202" fmla="*/ 307341 h 421548"/>
              <a:gd name="connsiteX2-203" fmla="*/ 0 w 1811495"/>
              <a:gd name="connsiteY2-204" fmla="*/ 0 h 421548"/>
              <a:gd name="connsiteX0-205" fmla="*/ 1811495 w 1811495"/>
              <a:gd name="connsiteY0-206" fmla="*/ 163513 h 405972"/>
              <a:gd name="connsiteX1-207" fmla="*/ 646748 w 1811495"/>
              <a:gd name="connsiteY1-208" fmla="*/ 307341 h 405972"/>
              <a:gd name="connsiteX2-209" fmla="*/ 0 w 1811495"/>
              <a:gd name="connsiteY2-210" fmla="*/ 0 h 4059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5" y="5670566"/>
            <a:ext cx="2713863" cy="99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PA" val="v3.2.0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PA" val="v3.2.0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PA" val="v3.2.0"/>
</p:tagLst>
</file>

<file path=ppt/tags/tag44.xml><?xml version="1.0" encoding="utf-8"?>
<p:tagLst xmlns:p="http://schemas.openxmlformats.org/presentationml/2006/main">
  <p:tag name="PA" val="v3.2.0"/>
</p:tagLst>
</file>

<file path=ppt/tags/tag45.xml><?xml version="1.0" encoding="utf-8"?>
<p:tagLst xmlns:p="http://schemas.openxmlformats.org/presentationml/2006/main">
  <p:tag name="PA" val="v3.2.0"/>
</p:tagLst>
</file>

<file path=ppt/tags/tag46.xml><?xml version="1.0" encoding="utf-8"?>
<p:tagLst xmlns:p="http://schemas.openxmlformats.org/presentationml/2006/main">
  <p:tag name="PA" val="v3.2.0"/>
</p:tagLst>
</file>

<file path=ppt/tags/tag47.xml><?xml version="1.0" encoding="utf-8"?>
<p:tagLst xmlns:p="http://schemas.openxmlformats.org/presentationml/2006/main">
  <p:tag name="PA" val="v3.2.0"/>
</p:tagLst>
</file>

<file path=ppt/tags/tag48.xml><?xml version="1.0" encoding="utf-8"?>
<p:tagLst xmlns:p="http://schemas.openxmlformats.org/presentationml/2006/main">
  <p:tag name="PA" val="v3.2.0"/>
</p:tagLst>
</file>

<file path=ppt/tags/tag49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PA" val="v3.2.0"/>
</p:tagLst>
</file>

<file path=ppt/tags/tag51.xml><?xml version="1.0" encoding="utf-8"?>
<p:tagLst xmlns:p="http://schemas.openxmlformats.org/presentationml/2006/main">
  <p:tag name="PA" val="v3.2.0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PA" val="v3.2.0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PA" val="v3.2.0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PA" val="v3.2.0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PA" val="v3.2.0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PA" val="v3.2.0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PA" val="v3.2.0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PA" val="v3.2.0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PA" val="v3.2.0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PA" val="v3.2.0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PA" val="v3.2.0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PA" val="v3.2.0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PP_MARK_KEY" val="83a21ca4-f202-4f07-b724-1f04870fff8b"/>
  <p:tag name="COMMONDATA" val="eyJoZGlkIjoiMzU5MmFhZGU3YTFkY2Y5OTk0NTQ4MDUzZmZiODJjZDUifQ==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1647</Words>
  <Application>WPS 演示</Application>
  <PresentationFormat>宽屏</PresentationFormat>
  <Paragraphs>241</Paragraphs>
  <Slides>31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华文中宋</vt:lpstr>
      <vt:lpstr>等线</vt:lpstr>
      <vt:lpstr>Arial Unicode MS</vt:lpstr>
      <vt:lpstr>冬青黑体简体中文 W3</vt:lpstr>
      <vt:lpstr>黑体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XK</dc:creator>
  <cp:lastModifiedBy>梦子</cp:lastModifiedBy>
  <cp:revision>219</cp:revision>
  <dcterms:created xsi:type="dcterms:W3CDTF">2017-05-16T12:45:00Z</dcterms:created>
  <dcterms:modified xsi:type="dcterms:W3CDTF">2023-06-28T01:52:58Z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4148468BA7A940A49E7890680385099A_13</vt:lpwstr>
  </property>
  <property fmtid="{D5CDD505-2E9C-101B-9397-08002B2CF9AE}" pid="3" name="KSOProductBuildVer">
    <vt:lpwstr>2052-11.1.0.14309</vt:lpwstr>
  </property>
</Properties>
</file>